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1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68" r:id="rId15"/>
  </p:sldIdLst>
  <p:sldSz cx="9144000" cy="5143500" type="screen16x9"/>
  <p:notesSz cx="6858000" cy="9144000"/>
  <p:defaultTextStyle>
    <a:defPPr>
      <a:defRPr lang="pt-BR"/>
    </a:defPPr>
    <a:lvl1pPr marL="0" algn="l" defTabSz="621975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310987" algn="l" defTabSz="621975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621975" algn="l" defTabSz="621975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932962" algn="l" defTabSz="621975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243950" algn="l" defTabSz="621975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1554937" algn="l" defTabSz="621975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1865925" algn="l" defTabSz="621975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2176912" algn="l" defTabSz="621975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2487900" algn="l" defTabSz="621975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13"/>
    <a:srgbClr val="10E28E"/>
    <a:srgbClr val="ED1362"/>
    <a:srgbClr val="000000"/>
    <a:srgbClr val="3B4A6B"/>
    <a:srgbClr val="3BB9FF"/>
    <a:srgbClr val="F0D43A"/>
    <a:srgbClr val="F23557"/>
    <a:srgbClr val="521262"/>
    <a:srgbClr val="663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6454" autoAdjust="0"/>
  </p:normalViewPr>
  <p:slideViewPr>
    <p:cSldViewPr>
      <p:cViewPr varScale="1">
        <p:scale>
          <a:sx n="122" d="100"/>
          <a:sy n="122" d="100"/>
        </p:scale>
        <p:origin x="96" y="126"/>
      </p:cViewPr>
      <p:guideLst>
        <p:guide orient="horz" pos="1620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F21B2-AADE-4029-9825-44C25FED1AE9}" type="datetimeFigureOut">
              <a:rPr lang="pt-BR" smtClean="0"/>
              <a:t>21/02/2018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0B982-6A74-4FDE-B437-97E6D17100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1975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310987" algn="l" defTabSz="621975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621975" algn="l" defTabSz="621975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932962" algn="l" defTabSz="621975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1243950" algn="l" defTabSz="621975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554937" algn="l" defTabSz="621975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865925" algn="l" defTabSz="621975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2176912" algn="l" defTabSz="621975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2487900" algn="l" defTabSz="621975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800414" y="1506133"/>
            <a:ext cx="7543174" cy="8893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pt-BR" sz="4897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lvl="0" algn="l"/>
            <a:r>
              <a:rPr lang="pt-BR" dirty="0" smtClean="0"/>
              <a:t>TÍTULO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00414" y="2395497"/>
            <a:ext cx="7543174" cy="124187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lang="pt-BR" sz="9387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pt-BR" dirty="0" smtClean="0"/>
              <a:t>MESTRE</a:t>
            </a:r>
            <a:endParaRPr lang="pt-BR" dirty="0"/>
          </a:p>
        </p:txBody>
      </p:sp>
      <p:sp>
        <p:nvSpPr>
          <p:cNvPr id="12" name="Retângulo 11"/>
          <p:cNvSpPr/>
          <p:nvPr userDrawn="1"/>
        </p:nvSpPr>
        <p:spPr>
          <a:xfrm>
            <a:off x="0" y="1506133"/>
            <a:ext cx="203471" cy="2131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24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8515350" y="309563"/>
            <a:ext cx="466725" cy="468312"/>
          </a:xfrm>
          <a:custGeom>
            <a:avLst/>
            <a:gdLst>
              <a:gd name="T0" fmla="*/ 14523 w 16170"/>
              <a:gd name="T1" fmla="*/ 9680 h 16225"/>
              <a:gd name="T2" fmla="*/ 14441 w 16170"/>
              <a:gd name="T3" fmla="*/ 11118 h 16225"/>
              <a:gd name="T4" fmla="*/ 14349 w 16170"/>
              <a:gd name="T5" fmla="*/ 11550 h 16225"/>
              <a:gd name="T6" fmla="*/ 14157 w 16170"/>
              <a:gd name="T7" fmla="*/ 11781 h 16225"/>
              <a:gd name="T8" fmla="*/ 13858 w 16170"/>
              <a:gd name="T9" fmla="*/ 11901 h 16225"/>
              <a:gd name="T10" fmla="*/ 13099 w 16170"/>
              <a:gd name="T11" fmla="*/ 11989 h 16225"/>
              <a:gd name="T12" fmla="*/ 11562 w 16170"/>
              <a:gd name="T13" fmla="*/ 12094 h 16225"/>
              <a:gd name="T14" fmla="*/ 9815 w 16170"/>
              <a:gd name="T15" fmla="*/ 12152 h 16225"/>
              <a:gd name="T16" fmla="*/ 6703 w 16170"/>
              <a:gd name="T17" fmla="*/ 12157 h 16225"/>
              <a:gd name="T18" fmla="*/ 4782 w 16170"/>
              <a:gd name="T19" fmla="*/ 12103 h 16225"/>
              <a:gd name="T20" fmla="*/ 3239 w 16170"/>
              <a:gd name="T21" fmla="*/ 12003 h 16225"/>
              <a:gd name="T22" fmla="*/ 2353 w 16170"/>
              <a:gd name="T23" fmla="*/ 11909 h 16225"/>
              <a:gd name="T24" fmla="*/ 2040 w 16170"/>
              <a:gd name="T25" fmla="*/ 11800 h 16225"/>
              <a:gd name="T26" fmla="*/ 1837 w 16170"/>
              <a:gd name="T27" fmla="*/ 11584 h 16225"/>
              <a:gd name="T28" fmla="*/ 1738 w 16170"/>
              <a:gd name="T29" fmla="*/ 11212 h 16225"/>
              <a:gd name="T30" fmla="*/ 1653 w 16170"/>
              <a:gd name="T31" fmla="*/ 9874 h 16225"/>
              <a:gd name="T32" fmla="*/ 1632 w 16170"/>
              <a:gd name="T33" fmla="*/ 8113 h 16225"/>
              <a:gd name="T34" fmla="*/ 1653 w 16170"/>
              <a:gd name="T35" fmla="*/ 6351 h 16225"/>
              <a:gd name="T36" fmla="*/ 1738 w 16170"/>
              <a:gd name="T37" fmla="*/ 5013 h 16225"/>
              <a:gd name="T38" fmla="*/ 1837 w 16170"/>
              <a:gd name="T39" fmla="*/ 4641 h 16225"/>
              <a:gd name="T40" fmla="*/ 2040 w 16170"/>
              <a:gd name="T41" fmla="*/ 4425 h 16225"/>
              <a:gd name="T42" fmla="*/ 2353 w 16170"/>
              <a:gd name="T43" fmla="*/ 4316 h 16225"/>
              <a:gd name="T44" fmla="*/ 3239 w 16170"/>
              <a:gd name="T45" fmla="*/ 4222 h 16225"/>
              <a:gd name="T46" fmla="*/ 4782 w 16170"/>
              <a:gd name="T47" fmla="*/ 4123 h 16225"/>
              <a:gd name="T48" fmla="*/ 6703 w 16170"/>
              <a:gd name="T49" fmla="*/ 4068 h 16225"/>
              <a:gd name="T50" fmla="*/ 9815 w 16170"/>
              <a:gd name="T51" fmla="*/ 4073 h 16225"/>
              <a:gd name="T52" fmla="*/ 11562 w 16170"/>
              <a:gd name="T53" fmla="*/ 4131 h 16225"/>
              <a:gd name="T54" fmla="*/ 13099 w 16170"/>
              <a:gd name="T55" fmla="*/ 4236 h 16225"/>
              <a:gd name="T56" fmla="*/ 13858 w 16170"/>
              <a:gd name="T57" fmla="*/ 4324 h 16225"/>
              <a:gd name="T58" fmla="*/ 14157 w 16170"/>
              <a:gd name="T59" fmla="*/ 4444 h 16225"/>
              <a:gd name="T60" fmla="*/ 14349 w 16170"/>
              <a:gd name="T61" fmla="*/ 4675 h 16225"/>
              <a:gd name="T62" fmla="*/ 14441 w 16170"/>
              <a:gd name="T63" fmla="*/ 5107 h 16225"/>
              <a:gd name="T64" fmla="*/ 14523 w 16170"/>
              <a:gd name="T65" fmla="*/ 6545 h 16225"/>
              <a:gd name="T66" fmla="*/ 16170 w 16170"/>
              <a:gd name="T67" fmla="*/ 8113 h 16225"/>
              <a:gd name="T68" fmla="*/ 15373 w 16170"/>
              <a:gd name="T69" fmla="*/ 11624 h 16225"/>
              <a:gd name="T70" fmla="*/ 13227 w 16170"/>
              <a:gd name="T71" fmla="*/ 14368 h 16225"/>
              <a:gd name="T72" fmla="*/ 10104 w 16170"/>
              <a:gd name="T73" fmla="*/ 15968 h 16225"/>
              <a:gd name="T74" fmla="*/ 6456 w 16170"/>
              <a:gd name="T75" fmla="*/ 16060 h 16225"/>
              <a:gd name="T76" fmla="*/ 3249 w 16170"/>
              <a:gd name="T77" fmla="*/ 14610 h 16225"/>
              <a:gd name="T78" fmla="*/ 976 w 16170"/>
              <a:gd name="T79" fmla="*/ 11974 h 16225"/>
              <a:gd name="T80" fmla="*/ 10 w 16170"/>
              <a:gd name="T81" fmla="*/ 8529 h 16225"/>
              <a:gd name="T82" fmla="*/ 636 w 16170"/>
              <a:gd name="T83" fmla="*/ 4960 h 16225"/>
              <a:gd name="T84" fmla="*/ 2650 w 16170"/>
              <a:gd name="T85" fmla="*/ 2112 h 16225"/>
              <a:gd name="T86" fmla="*/ 5682 w 16170"/>
              <a:gd name="T87" fmla="*/ 366 h 16225"/>
              <a:gd name="T88" fmla="*/ 9316 w 16170"/>
              <a:gd name="T89" fmla="*/ 93 h 16225"/>
              <a:gd name="T90" fmla="*/ 12605 w 16170"/>
              <a:gd name="T91" fmla="*/ 1389 h 16225"/>
              <a:gd name="T92" fmla="*/ 14999 w 16170"/>
              <a:gd name="T93" fmla="*/ 3911 h 16225"/>
              <a:gd name="T94" fmla="*/ 16129 w 16170"/>
              <a:gd name="T95" fmla="*/ 7285 h 16225"/>
              <a:gd name="T96" fmla="*/ 4946 w 16170"/>
              <a:gd name="T97" fmla="*/ 7138 h 16225"/>
              <a:gd name="T98" fmla="*/ 5651 w 16170"/>
              <a:gd name="T99" fmla="*/ 5907 h 16225"/>
              <a:gd name="T100" fmla="*/ 6804 w 16170"/>
              <a:gd name="T101" fmla="*/ 5088 h 16225"/>
              <a:gd name="T102" fmla="*/ 8255 w 16170"/>
              <a:gd name="T103" fmla="*/ 4833 h 16225"/>
              <a:gd name="T104" fmla="*/ 9653 w 16170"/>
              <a:gd name="T105" fmla="*/ 5226 h 16225"/>
              <a:gd name="T106" fmla="*/ 10720 w 16170"/>
              <a:gd name="T107" fmla="*/ 6150 h 16225"/>
              <a:gd name="T108" fmla="*/ 11304 w 16170"/>
              <a:gd name="T109" fmla="*/ 7452 h 16225"/>
              <a:gd name="T110" fmla="*/ 11267 w 16170"/>
              <a:gd name="T111" fmla="*/ 8932 h 16225"/>
              <a:gd name="T112" fmla="*/ 10622 w 16170"/>
              <a:gd name="T113" fmla="*/ 10199 h 16225"/>
              <a:gd name="T114" fmla="*/ 9512 w 16170"/>
              <a:gd name="T115" fmla="*/ 11072 h 16225"/>
              <a:gd name="T116" fmla="*/ 8085 w 16170"/>
              <a:gd name="T117" fmla="*/ 11396 h 16225"/>
              <a:gd name="T118" fmla="*/ 6658 w 16170"/>
              <a:gd name="T119" fmla="*/ 11072 h 16225"/>
              <a:gd name="T120" fmla="*/ 5548 w 16170"/>
              <a:gd name="T121" fmla="*/ 10199 h 16225"/>
              <a:gd name="T122" fmla="*/ 4903 w 16170"/>
              <a:gd name="T123" fmla="*/ 8932 h 16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170" h="16225">
                <a:moveTo>
                  <a:pt x="14538" y="8113"/>
                </a:moveTo>
                <a:lnTo>
                  <a:pt x="14538" y="8310"/>
                </a:lnTo>
                <a:lnTo>
                  <a:pt x="14538" y="8507"/>
                </a:lnTo>
                <a:lnTo>
                  <a:pt x="14537" y="8704"/>
                </a:lnTo>
                <a:lnTo>
                  <a:pt x="14536" y="8899"/>
                </a:lnTo>
                <a:lnTo>
                  <a:pt x="14534" y="9095"/>
                </a:lnTo>
                <a:lnTo>
                  <a:pt x="14531" y="9291"/>
                </a:lnTo>
                <a:lnTo>
                  <a:pt x="14527" y="9486"/>
                </a:lnTo>
                <a:lnTo>
                  <a:pt x="14523" y="9680"/>
                </a:lnTo>
                <a:lnTo>
                  <a:pt x="14517" y="9874"/>
                </a:lnTo>
                <a:lnTo>
                  <a:pt x="14510" y="10067"/>
                </a:lnTo>
                <a:lnTo>
                  <a:pt x="14500" y="10259"/>
                </a:lnTo>
                <a:lnTo>
                  <a:pt x="14490" y="10452"/>
                </a:lnTo>
                <a:lnTo>
                  <a:pt x="14478" y="10643"/>
                </a:lnTo>
                <a:lnTo>
                  <a:pt x="14465" y="10833"/>
                </a:lnTo>
                <a:lnTo>
                  <a:pt x="14457" y="10929"/>
                </a:lnTo>
                <a:lnTo>
                  <a:pt x="14449" y="11024"/>
                </a:lnTo>
                <a:lnTo>
                  <a:pt x="14441" y="11118"/>
                </a:lnTo>
                <a:lnTo>
                  <a:pt x="14432" y="11212"/>
                </a:lnTo>
                <a:lnTo>
                  <a:pt x="14426" y="11263"/>
                </a:lnTo>
                <a:lnTo>
                  <a:pt x="14419" y="11311"/>
                </a:lnTo>
                <a:lnTo>
                  <a:pt x="14411" y="11356"/>
                </a:lnTo>
                <a:lnTo>
                  <a:pt x="14400" y="11399"/>
                </a:lnTo>
                <a:lnTo>
                  <a:pt x="14389" y="11441"/>
                </a:lnTo>
                <a:lnTo>
                  <a:pt x="14377" y="11479"/>
                </a:lnTo>
                <a:lnTo>
                  <a:pt x="14364" y="11516"/>
                </a:lnTo>
                <a:lnTo>
                  <a:pt x="14349" y="11550"/>
                </a:lnTo>
                <a:lnTo>
                  <a:pt x="14333" y="11584"/>
                </a:lnTo>
                <a:lnTo>
                  <a:pt x="14316" y="11614"/>
                </a:lnTo>
                <a:lnTo>
                  <a:pt x="14297" y="11643"/>
                </a:lnTo>
                <a:lnTo>
                  <a:pt x="14277" y="11670"/>
                </a:lnTo>
                <a:lnTo>
                  <a:pt x="14256" y="11696"/>
                </a:lnTo>
                <a:lnTo>
                  <a:pt x="14233" y="11720"/>
                </a:lnTo>
                <a:lnTo>
                  <a:pt x="14209" y="11742"/>
                </a:lnTo>
                <a:lnTo>
                  <a:pt x="14184" y="11762"/>
                </a:lnTo>
                <a:lnTo>
                  <a:pt x="14157" y="11781"/>
                </a:lnTo>
                <a:lnTo>
                  <a:pt x="14130" y="11800"/>
                </a:lnTo>
                <a:lnTo>
                  <a:pt x="14100" y="11816"/>
                </a:lnTo>
                <a:lnTo>
                  <a:pt x="14070" y="11832"/>
                </a:lnTo>
                <a:lnTo>
                  <a:pt x="14038" y="11846"/>
                </a:lnTo>
                <a:lnTo>
                  <a:pt x="14004" y="11858"/>
                </a:lnTo>
                <a:lnTo>
                  <a:pt x="13970" y="11871"/>
                </a:lnTo>
                <a:lnTo>
                  <a:pt x="13933" y="11882"/>
                </a:lnTo>
                <a:lnTo>
                  <a:pt x="13896" y="11892"/>
                </a:lnTo>
                <a:lnTo>
                  <a:pt x="13858" y="11901"/>
                </a:lnTo>
                <a:lnTo>
                  <a:pt x="13817" y="11909"/>
                </a:lnTo>
                <a:lnTo>
                  <a:pt x="13776" y="11916"/>
                </a:lnTo>
                <a:lnTo>
                  <a:pt x="13733" y="11923"/>
                </a:lnTo>
                <a:lnTo>
                  <a:pt x="13689" y="11929"/>
                </a:lnTo>
                <a:lnTo>
                  <a:pt x="13643" y="11936"/>
                </a:lnTo>
                <a:lnTo>
                  <a:pt x="13597" y="11941"/>
                </a:lnTo>
                <a:lnTo>
                  <a:pt x="13432" y="11958"/>
                </a:lnTo>
                <a:lnTo>
                  <a:pt x="13266" y="11974"/>
                </a:lnTo>
                <a:lnTo>
                  <a:pt x="13099" y="11989"/>
                </a:lnTo>
                <a:lnTo>
                  <a:pt x="12931" y="12003"/>
                </a:lnTo>
                <a:lnTo>
                  <a:pt x="12762" y="12018"/>
                </a:lnTo>
                <a:lnTo>
                  <a:pt x="12593" y="12031"/>
                </a:lnTo>
                <a:lnTo>
                  <a:pt x="12423" y="12043"/>
                </a:lnTo>
                <a:lnTo>
                  <a:pt x="12252" y="12054"/>
                </a:lnTo>
                <a:lnTo>
                  <a:pt x="12080" y="12065"/>
                </a:lnTo>
                <a:lnTo>
                  <a:pt x="11907" y="12075"/>
                </a:lnTo>
                <a:lnTo>
                  <a:pt x="11734" y="12086"/>
                </a:lnTo>
                <a:lnTo>
                  <a:pt x="11562" y="12094"/>
                </a:lnTo>
                <a:lnTo>
                  <a:pt x="11388" y="12103"/>
                </a:lnTo>
                <a:lnTo>
                  <a:pt x="11214" y="12110"/>
                </a:lnTo>
                <a:lnTo>
                  <a:pt x="11039" y="12117"/>
                </a:lnTo>
                <a:lnTo>
                  <a:pt x="10865" y="12123"/>
                </a:lnTo>
                <a:lnTo>
                  <a:pt x="10690" y="12129"/>
                </a:lnTo>
                <a:lnTo>
                  <a:pt x="10516" y="12135"/>
                </a:lnTo>
                <a:lnTo>
                  <a:pt x="10340" y="12139"/>
                </a:lnTo>
                <a:lnTo>
                  <a:pt x="10165" y="12144"/>
                </a:lnTo>
                <a:lnTo>
                  <a:pt x="9815" y="12152"/>
                </a:lnTo>
                <a:lnTo>
                  <a:pt x="9467" y="12157"/>
                </a:lnTo>
                <a:lnTo>
                  <a:pt x="9118" y="12161"/>
                </a:lnTo>
                <a:lnTo>
                  <a:pt x="8771" y="12163"/>
                </a:lnTo>
                <a:lnTo>
                  <a:pt x="8427" y="12164"/>
                </a:lnTo>
                <a:lnTo>
                  <a:pt x="8085" y="12164"/>
                </a:lnTo>
                <a:lnTo>
                  <a:pt x="7743" y="12164"/>
                </a:lnTo>
                <a:lnTo>
                  <a:pt x="7399" y="12163"/>
                </a:lnTo>
                <a:lnTo>
                  <a:pt x="7052" y="12161"/>
                </a:lnTo>
                <a:lnTo>
                  <a:pt x="6703" y="12157"/>
                </a:lnTo>
                <a:lnTo>
                  <a:pt x="6355" y="12152"/>
                </a:lnTo>
                <a:lnTo>
                  <a:pt x="6005" y="12144"/>
                </a:lnTo>
                <a:lnTo>
                  <a:pt x="5829" y="12139"/>
                </a:lnTo>
                <a:lnTo>
                  <a:pt x="5654" y="12135"/>
                </a:lnTo>
                <a:lnTo>
                  <a:pt x="5480" y="12129"/>
                </a:lnTo>
                <a:lnTo>
                  <a:pt x="5305" y="12123"/>
                </a:lnTo>
                <a:lnTo>
                  <a:pt x="5131" y="12117"/>
                </a:lnTo>
                <a:lnTo>
                  <a:pt x="4956" y="12110"/>
                </a:lnTo>
                <a:lnTo>
                  <a:pt x="4782" y="12103"/>
                </a:lnTo>
                <a:lnTo>
                  <a:pt x="4608" y="12094"/>
                </a:lnTo>
                <a:lnTo>
                  <a:pt x="4435" y="12086"/>
                </a:lnTo>
                <a:lnTo>
                  <a:pt x="4263" y="12075"/>
                </a:lnTo>
                <a:lnTo>
                  <a:pt x="4090" y="12065"/>
                </a:lnTo>
                <a:lnTo>
                  <a:pt x="3918" y="12054"/>
                </a:lnTo>
                <a:lnTo>
                  <a:pt x="3747" y="12043"/>
                </a:lnTo>
                <a:lnTo>
                  <a:pt x="3577" y="12031"/>
                </a:lnTo>
                <a:lnTo>
                  <a:pt x="3408" y="12018"/>
                </a:lnTo>
                <a:lnTo>
                  <a:pt x="3239" y="12003"/>
                </a:lnTo>
                <a:lnTo>
                  <a:pt x="3070" y="11989"/>
                </a:lnTo>
                <a:lnTo>
                  <a:pt x="2904" y="11974"/>
                </a:lnTo>
                <a:lnTo>
                  <a:pt x="2738" y="11958"/>
                </a:lnTo>
                <a:lnTo>
                  <a:pt x="2573" y="11941"/>
                </a:lnTo>
                <a:lnTo>
                  <a:pt x="2526" y="11936"/>
                </a:lnTo>
                <a:lnTo>
                  <a:pt x="2480" y="11929"/>
                </a:lnTo>
                <a:lnTo>
                  <a:pt x="2437" y="11923"/>
                </a:lnTo>
                <a:lnTo>
                  <a:pt x="2394" y="11916"/>
                </a:lnTo>
                <a:lnTo>
                  <a:pt x="2353" y="11909"/>
                </a:lnTo>
                <a:lnTo>
                  <a:pt x="2312" y="11901"/>
                </a:lnTo>
                <a:lnTo>
                  <a:pt x="2274" y="11892"/>
                </a:lnTo>
                <a:lnTo>
                  <a:pt x="2237" y="11882"/>
                </a:lnTo>
                <a:lnTo>
                  <a:pt x="2200" y="11871"/>
                </a:lnTo>
                <a:lnTo>
                  <a:pt x="2166" y="11858"/>
                </a:lnTo>
                <a:lnTo>
                  <a:pt x="2132" y="11846"/>
                </a:lnTo>
                <a:lnTo>
                  <a:pt x="2100" y="11832"/>
                </a:lnTo>
                <a:lnTo>
                  <a:pt x="2070" y="11816"/>
                </a:lnTo>
                <a:lnTo>
                  <a:pt x="2040" y="11800"/>
                </a:lnTo>
                <a:lnTo>
                  <a:pt x="2013" y="11781"/>
                </a:lnTo>
                <a:lnTo>
                  <a:pt x="1986" y="11762"/>
                </a:lnTo>
                <a:lnTo>
                  <a:pt x="1961" y="11742"/>
                </a:lnTo>
                <a:lnTo>
                  <a:pt x="1937" y="11720"/>
                </a:lnTo>
                <a:lnTo>
                  <a:pt x="1914" y="11696"/>
                </a:lnTo>
                <a:lnTo>
                  <a:pt x="1893" y="11670"/>
                </a:lnTo>
                <a:lnTo>
                  <a:pt x="1873" y="11643"/>
                </a:lnTo>
                <a:lnTo>
                  <a:pt x="1854" y="11614"/>
                </a:lnTo>
                <a:lnTo>
                  <a:pt x="1837" y="11584"/>
                </a:lnTo>
                <a:lnTo>
                  <a:pt x="1821" y="11550"/>
                </a:lnTo>
                <a:lnTo>
                  <a:pt x="1806" y="11516"/>
                </a:lnTo>
                <a:lnTo>
                  <a:pt x="1793" y="11479"/>
                </a:lnTo>
                <a:lnTo>
                  <a:pt x="1781" y="11441"/>
                </a:lnTo>
                <a:lnTo>
                  <a:pt x="1770" y="11399"/>
                </a:lnTo>
                <a:lnTo>
                  <a:pt x="1759" y="11356"/>
                </a:lnTo>
                <a:lnTo>
                  <a:pt x="1751" y="11311"/>
                </a:lnTo>
                <a:lnTo>
                  <a:pt x="1744" y="11263"/>
                </a:lnTo>
                <a:lnTo>
                  <a:pt x="1738" y="11212"/>
                </a:lnTo>
                <a:lnTo>
                  <a:pt x="1729" y="11118"/>
                </a:lnTo>
                <a:lnTo>
                  <a:pt x="1721" y="11024"/>
                </a:lnTo>
                <a:lnTo>
                  <a:pt x="1713" y="10929"/>
                </a:lnTo>
                <a:lnTo>
                  <a:pt x="1705" y="10833"/>
                </a:lnTo>
                <a:lnTo>
                  <a:pt x="1692" y="10643"/>
                </a:lnTo>
                <a:lnTo>
                  <a:pt x="1680" y="10452"/>
                </a:lnTo>
                <a:lnTo>
                  <a:pt x="1670" y="10259"/>
                </a:lnTo>
                <a:lnTo>
                  <a:pt x="1660" y="10067"/>
                </a:lnTo>
                <a:lnTo>
                  <a:pt x="1653" y="9874"/>
                </a:lnTo>
                <a:lnTo>
                  <a:pt x="1647" y="9680"/>
                </a:lnTo>
                <a:lnTo>
                  <a:pt x="1642" y="9486"/>
                </a:lnTo>
                <a:lnTo>
                  <a:pt x="1639" y="9291"/>
                </a:lnTo>
                <a:lnTo>
                  <a:pt x="1636" y="9095"/>
                </a:lnTo>
                <a:lnTo>
                  <a:pt x="1634" y="8899"/>
                </a:lnTo>
                <a:lnTo>
                  <a:pt x="1633" y="8704"/>
                </a:lnTo>
                <a:lnTo>
                  <a:pt x="1632" y="8507"/>
                </a:lnTo>
                <a:lnTo>
                  <a:pt x="1632" y="8310"/>
                </a:lnTo>
                <a:lnTo>
                  <a:pt x="1632" y="8113"/>
                </a:lnTo>
                <a:lnTo>
                  <a:pt x="1632" y="7915"/>
                </a:lnTo>
                <a:lnTo>
                  <a:pt x="1632" y="7718"/>
                </a:lnTo>
                <a:lnTo>
                  <a:pt x="1633" y="7521"/>
                </a:lnTo>
                <a:lnTo>
                  <a:pt x="1634" y="7326"/>
                </a:lnTo>
                <a:lnTo>
                  <a:pt x="1636" y="7130"/>
                </a:lnTo>
                <a:lnTo>
                  <a:pt x="1639" y="6934"/>
                </a:lnTo>
                <a:lnTo>
                  <a:pt x="1642" y="6739"/>
                </a:lnTo>
                <a:lnTo>
                  <a:pt x="1647" y="6545"/>
                </a:lnTo>
                <a:lnTo>
                  <a:pt x="1653" y="6351"/>
                </a:lnTo>
                <a:lnTo>
                  <a:pt x="1660" y="6158"/>
                </a:lnTo>
                <a:lnTo>
                  <a:pt x="1670" y="5966"/>
                </a:lnTo>
                <a:lnTo>
                  <a:pt x="1680" y="5773"/>
                </a:lnTo>
                <a:lnTo>
                  <a:pt x="1692" y="5582"/>
                </a:lnTo>
                <a:lnTo>
                  <a:pt x="1705" y="5392"/>
                </a:lnTo>
                <a:lnTo>
                  <a:pt x="1713" y="5296"/>
                </a:lnTo>
                <a:lnTo>
                  <a:pt x="1721" y="5201"/>
                </a:lnTo>
                <a:lnTo>
                  <a:pt x="1729" y="5107"/>
                </a:lnTo>
                <a:lnTo>
                  <a:pt x="1738" y="5013"/>
                </a:lnTo>
                <a:lnTo>
                  <a:pt x="1744" y="4962"/>
                </a:lnTo>
                <a:lnTo>
                  <a:pt x="1751" y="4914"/>
                </a:lnTo>
                <a:lnTo>
                  <a:pt x="1759" y="4869"/>
                </a:lnTo>
                <a:lnTo>
                  <a:pt x="1770" y="4826"/>
                </a:lnTo>
                <a:lnTo>
                  <a:pt x="1781" y="4784"/>
                </a:lnTo>
                <a:lnTo>
                  <a:pt x="1793" y="4746"/>
                </a:lnTo>
                <a:lnTo>
                  <a:pt x="1806" y="4709"/>
                </a:lnTo>
                <a:lnTo>
                  <a:pt x="1821" y="4675"/>
                </a:lnTo>
                <a:lnTo>
                  <a:pt x="1837" y="4641"/>
                </a:lnTo>
                <a:lnTo>
                  <a:pt x="1854" y="4611"/>
                </a:lnTo>
                <a:lnTo>
                  <a:pt x="1873" y="4583"/>
                </a:lnTo>
                <a:lnTo>
                  <a:pt x="1893" y="4555"/>
                </a:lnTo>
                <a:lnTo>
                  <a:pt x="1914" y="4530"/>
                </a:lnTo>
                <a:lnTo>
                  <a:pt x="1937" y="4505"/>
                </a:lnTo>
                <a:lnTo>
                  <a:pt x="1961" y="4483"/>
                </a:lnTo>
                <a:lnTo>
                  <a:pt x="1986" y="4463"/>
                </a:lnTo>
                <a:lnTo>
                  <a:pt x="2013" y="4444"/>
                </a:lnTo>
                <a:lnTo>
                  <a:pt x="2040" y="4425"/>
                </a:lnTo>
                <a:lnTo>
                  <a:pt x="2070" y="4409"/>
                </a:lnTo>
                <a:lnTo>
                  <a:pt x="2100" y="4393"/>
                </a:lnTo>
                <a:lnTo>
                  <a:pt x="2132" y="4380"/>
                </a:lnTo>
                <a:lnTo>
                  <a:pt x="2166" y="4367"/>
                </a:lnTo>
                <a:lnTo>
                  <a:pt x="2200" y="4354"/>
                </a:lnTo>
                <a:lnTo>
                  <a:pt x="2237" y="4343"/>
                </a:lnTo>
                <a:lnTo>
                  <a:pt x="2274" y="4333"/>
                </a:lnTo>
                <a:lnTo>
                  <a:pt x="2312" y="4324"/>
                </a:lnTo>
                <a:lnTo>
                  <a:pt x="2353" y="4316"/>
                </a:lnTo>
                <a:lnTo>
                  <a:pt x="2394" y="4309"/>
                </a:lnTo>
                <a:lnTo>
                  <a:pt x="2437" y="4302"/>
                </a:lnTo>
                <a:lnTo>
                  <a:pt x="2480" y="4296"/>
                </a:lnTo>
                <a:lnTo>
                  <a:pt x="2526" y="4289"/>
                </a:lnTo>
                <a:lnTo>
                  <a:pt x="2573" y="4284"/>
                </a:lnTo>
                <a:lnTo>
                  <a:pt x="2738" y="4267"/>
                </a:lnTo>
                <a:lnTo>
                  <a:pt x="2904" y="4251"/>
                </a:lnTo>
                <a:lnTo>
                  <a:pt x="3070" y="4236"/>
                </a:lnTo>
                <a:lnTo>
                  <a:pt x="3239" y="4222"/>
                </a:lnTo>
                <a:lnTo>
                  <a:pt x="3408" y="4207"/>
                </a:lnTo>
                <a:lnTo>
                  <a:pt x="3577" y="4194"/>
                </a:lnTo>
                <a:lnTo>
                  <a:pt x="3747" y="4182"/>
                </a:lnTo>
                <a:lnTo>
                  <a:pt x="3918" y="4171"/>
                </a:lnTo>
                <a:lnTo>
                  <a:pt x="4090" y="4160"/>
                </a:lnTo>
                <a:lnTo>
                  <a:pt x="4263" y="4150"/>
                </a:lnTo>
                <a:lnTo>
                  <a:pt x="4435" y="4140"/>
                </a:lnTo>
                <a:lnTo>
                  <a:pt x="4608" y="4131"/>
                </a:lnTo>
                <a:lnTo>
                  <a:pt x="4782" y="4123"/>
                </a:lnTo>
                <a:lnTo>
                  <a:pt x="4956" y="4115"/>
                </a:lnTo>
                <a:lnTo>
                  <a:pt x="5131" y="4108"/>
                </a:lnTo>
                <a:lnTo>
                  <a:pt x="5305" y="4102"/>
                </a:lnTo>
                <a:lnTo>
                  <a:pt x="5480" y="4096"/>
                </a:lnTo>
                <a:lnTo>
                  <a:pt x="5654" y="4090"/>
                </a:lnTo>
                <a:lnTo>
                  <a:pt x="5829" y="4086"/>
                </a:lnTo>
                <a:lnTo>
                  <a:pt x="6005" y="4081"/>
                </a:lnTo>
                <a:lnTo>
                  <a:pt x="6355" y="4073"/>
                </a:lnTo>
                <a:lnTo>
                  <a:pt x="6703" y="4068"/>
                </a:lnTo>
                <a:lnTo>
                  <a:pt x="7052" y="4064"/>
                </a:lnTo>
                <a:lnTo>
                  <a:pt x="7399" y="4062"/>
                </a:lnTo>
                <a:lnTo>
                  <a:pt x="7743" y="4061"/>
                </a:lnTo>
                <a:lnTo>
                  <a:pt x="8085" y="4061"/>
                </a:lnTo>
                <a:lnTo>
                  <a:pt x="8427" y="4061"/>
                </a:lnTo>
                <a:lnTo>
                  <a:pt x="8771" y="4062"/>
                </a:lnTo>
                <a:lnTo>
                  <a:pt x="9118" y="4064"/>
                </a:lnTo>
                <a:lnTo>
                  <a:pt x="9467" y="4068"/>
                </a:lnTo>
                <a:lnTo>
                  <a:pt x="9815" y="4073"/>
                </a:lnTo>
                <a:lnTo>
                  <a:pt x="10165" y="4081"/>
                </a:lnTo>
                <a:lnTo>
                  <a:pt x="10340" y="4086"/>
                </a:lnTo>
                <a:lnTo>
                  <a:pt x="10516" y="4090"/>
                </a:lnTo>
                <a:lnTo>
                  <a:pt x="10690" y="4096"/>
                </a:lnTo>
                <a:lnTo>
                  <a:pt x="10865" y="4102"/>
                </a:lnTo>
                <a:lnTo>
                  <a:pt x="11039" y="4108"/>
                </a:lnTo>
                <a:lnTo>
                  <a:pt x="11214" y="4115"/>
                </a:lnTo>
                <a:lnTo>
                  <a:pt x="11388" y="4123"/>
                </a:lnTo>
                <a:lnTo>
                  <a:pt x="11562" y="4131"/>
                </a:lnTo>
                <a:lnTo>
                  <a:pt x="11734" y="4140"/>
                </a:lnTo>
                <a:lnTo>
                  <a:pt x="11907" y="4150"/>
                </a:lnTo>
                <a:lnTo>
                  <a:pt x="12080" y="4160"/>
                </a:lnTo>
                <a:lnTo>
                  <a:pt x="12252" y="4171"/>
                </a:lnTo>
                <a:lnTo>
                  <a:pt x="12423" y="4182"/>
                </a:lnTo>
                <a:lnTo>
                  <a:pt x="12593" y="4194"/>
                </a:lnTo>
                <a:lnTo>
                  <a:pt x="12762" y="4207"/>
                </a:lnTo>
                <a:lnTo>
                  <a:pt x="12931" y="4222"/>
                </a:lnTo>
                <a:lnTo>
                  <a:pt x="13099" y="4236"/>
                </a:lnTo>
                <a:lnTo>
                  <a:pt x="13266" y="4251"/>
                </a:lnTo>
                <a:lnTo>
                  <a:pt x="13432" y="4267"/>
                </a:lnTo>
                <a:lnTo>
                  <a:pt x="13597" y="4284"/>
                </a:lnTo>
                <a:lnTo>
                  <a:pt x="13643" y="4289"/>
                </a:lnTo>
                <a:lnTo>
                  <a:pt x="13689" y="4296"/>
                </a:lnTo>
                <a:lnTo>
                  <a:pt x="13733" y="4302"/>
                </a:lnTo>
                <a:lnTo>
                  <a:pt x="13776" y="4309"/>
                </a:lnTo>
                <a:lnTo>
                  <a:pt x="13817" y="4316"/>
                </a:lnTo>
                <a:lnTo>
                  <a:pt x="13858" y="4324"/>
                </a:lnTo>
                <a:lnTo>
                  <a:pt x="13896" y="4333"/>
                </a:lnTo>
                <a:lnTo>
                  <a:pt x="13933" y="4343"/>
                </a:lnTo>
                <a:lnTo>
                  <a:pt x="13970" y="4354"/>
                </a:lnTo>
                <a:lnTo>
                  <a:pt x="14004" y="4367"/>
                </a:lnTo>
                <a:lnTo>
                  <a:pt x="14038" y="4380"/>
                </a:lnTo>
                <a:lnTo>
                  <a:pt x="14070" y="4393"/>
                </a:lnTo>
                <a:lnTo>
                  <a:pt x="14100" y="4409"/>
                </a:lnTo>
                <a:lnTo>
                  <a:pt x="14130" y="4425"/>
                </a:lnTo>
                <a:lnTo>
                  <a:pt x="14157" y="4444"/>
                </a:lnTo>
                <a:lnTo>
                  <a:pt x="14184" y="4463"/>
                </a:lnTo>
                <a:lnTo>
                  <a:pt x="14209" y="4483"/>
                </a:lnTo>
                <a:lnTo>
                  <a:pt x="14233" y="4505"/>
                </a:lnTo>
                <a:lnTo>
                  <a:pt x="14256" y="4530"/>
                </a:lnTo>
                <a:lnTo>
                  <a:pt x="14277" y="4555"/>
                </a:lnTo>
                <a:lnTo>
                  <a:pt x="14297" y="4583"/>
                </a:lnTo>
                <a:lnTo>
                  <a:pt x="14316" y="4611"/>
                </a:lnTo>
                <a:lnTo>
                  <a:pt x="14333" y="4641"/>
                </a:lnTo>
                <a:lnTo>
                  <a:pt x="14349" y="4675"/>
                </a:lnTo>
                <a:lnTo>
                  <a:pt x="14364" y="4709"/>
                </a:lnTo>
                <a:lnTo>
                  <a:pt x="14377" y="4746"/>
                </a:lnTo>
                <a:lnTo>
                  <a:pt x="14389" y="4784"/>
                </a:lnTo>
                <a:lnTo>
                  <a:pt x="14400" y="4826"/>
                </a:lnTo>
                <a:lnTo>
                  <a:pt x="14411" y="4869"/>
                </a:lnTo>
                <a:lnTo>
                  <a:pt x="14419" y="4914"/>
                </a:lnTo>
                <a:lnTo>
                  <a:pt x="14426" y="4962"/>
                </a:lnTo>
                <a:lnTo>
                  <a:pt x="14432" y="5013"/>
                </a:lnTo>
                <a:lnTo>
                  <a:pt x="14441" y="5107"/>
                </a:lnTo>
                <a:lnTo>
                  <a:pt x="14449" y="5201"/>
                </a:lnTo>
                <a:lnTo>
                  <a:pt x="14457" y="5296"/>
                </a:lnTo>
                <a:lnTo>
                  <a:pt x="14465" y="5392"/>
                </a:lnTo>
                <a:lnTo>
                  <a:pt x="14478" y="5582"/>
                </a:lnTo>
                <a:lnTo>
                  <a:pt x="14490" y="5773"/>
                </a:lnTo>
                <a:lnTo>
                  <a:pt x="14500" y="5966"/>
                </a:lnTo>
                <a:lnTo>
                  <a:pt x="14510" y="6158"/>
                </a:lnTo>
                <a:lnTo>
                  <a:pt x="14517" y="6351"/>
                </a:lnTo>
                <a:lnTo>
                  <a:pt x="14523" y="6545"/>
                </a:lnTo>
                <a:lnTo>
                  <a:pt x="14527" y="6739"/>
                </a:lnTo>
                <a:lnTo>
                  <a:pt x="14531" y="6934"/>
                </a:lnTo>
                <a:lnTo>
                  <a:pt x="14534" y="7130"/>
                </a:lnTo>
                <a:lnTo>
                  <a:pt x="14536" y="7326"/>
                </a:lnTo>
                <a:lnTo>
                  <a:pt x="14537" y="7521"/>
                </a:lnTo>
                <a:lnTo>
                  <a:pt x="14538" y="7718"/>
                </a:lnTo>
                <a:lnTo>
                  <a:pt x="14538" y="7915"/>
                </a:lnTo>
                <a:lnTo>
                  <a:pt x="14538" y="8113"/>
                </a:lnTo>
                <a:close/>
                <a:moveTo>
                  <a:pt x="16170" y="8113"/>
                </a:moveTo>
                <a:lnTo>
                  <a:pt x="16160" y="8529"/>
                </a:lnTo>
                <a:lnTo>
                  <a:pt x="16129" y="8940"/>
                </a:lnTo>
                <a:lnTo>
                  <a:pt x="16077" y="9346"/>
                </a:lnTo>
                <a:lnTo>
                  <a:pt x="16005" y="9744"/>
                </a:lnTo>
                <a:lnTo>
                  <a:pt x="15915" y="10136"/>
                </a:lnTo>
                <a:lnTo>
                  <a:pt x="15806" y="10520"/>
                </a:lnTo>
                <a:lnTo>
                  <a:pt x="15679" y="10897"/>
                </a:lnTo>
                <a:lnTo>
                  <a:pt x="15534" y="11265"/>
                </a:lnTo>
                <a:lnTo>
                  <a:pt x="15373" y="11624"/>
                </a:lnTo>
                <a:lnTo>
                  <a:pt x="15194" y="11974"/>
                </a:lnTo>
                <a:lnTo>
                  <a:pt x="14999" y="12314"/>
                </a:lnTo>
                <a:lnTo>
                  <a:pt x="14788" y="12642"/>
                </a:lnTo>
                <a:lnTo>
                  <a:pt x="14563" y="12961"/>
                </a:lnTo>
                <a:lnTo>
                  <a:pt x="14323" y="13268"/>
                </a:lnTo>
                <a:lnTo>
                  <a:pt x="14069" y="13562"/>
                </a:lnTo>
                <a:lnTo>
                  <a:pt x="13801" y="13844"/>
                </a:lnTo>
                <a:lnTo>
                  <a:pt x="13520" y="14113"/>
                </a:lnTo>
                <a:lnTo>
                  <a:pt x="13227" y="14368"/>
                </a:lnTo>
                <a:lnTo>
                  <a:pt x="12921" y="14610"/>
                </a:lnTo>
                <a:lnTo>
                  <a:pt x="12605" y="14836"/>
                </a:lnTo>
                <a:lnTo>
                  <a:pt x="12276" y="15048"/>
                </a:lnTo>
                <a:lnTo>
                  <a:pt x="11938" y="15243"/>
                </a:lnTo>
                <a:lnTo>
                  <a:pt x="11589" y="15423"/>
                </a:lnTo>
                <a:lnTo>
                  <a:pt x="11231" y="15586"/>
                </a:lnTo>
                <a:lnTo>
                  <a:pt x="10864" y="15731"/>
                </a:lnTo>
                <a:lnTo>
                  <a:pt x="10488" y="15859"/>
                </a:lnTo>
                <a:lnTo>
                  <a:pt x="10104" y="15968"/>
                </a:lnTo>
                <a:lnTo>
                  <a:pt x="9713" y="16060"/>
                </a:lnTo>
                <a:lnTo>
                  <a:pt x="9316" y="16132"/>
                </a:lnTo>
                <a:lnTo>
                  <a:pt x="8911" y="16183"/>
                </a:lnTo>
                <a:lnTo>
                  <a:pt x="8500" y="16215"/>
                </a:lnTo>
                <a:lnTo>
                  <a:pt x="8085" y="16225"/>
                </a:lnTo>
                <a:lnTo>
                  <a:pt x="7670" y="16215"/>
                </a:lnTo>
                <a:lnTo>
                  <a:pt x="7258" y="16183"/>
                </a:lnTo>
                <a:lnTo>
                  <a:pt x="6854" y="16132"/>
                </a:lnTo>
                <a:lnTo>
                  <a:pt x="6456" y="16060"/>
                </a:lnTo>
                <a:lnTo>
                  <a:pt x="6066" y="15968"/>
                </a:lnTo>
                <a:lnTo>
                  <a:pt x="5682" y="15859"/>
                </a:lnTo>
                <a:lnTo>
                  <a:pt x="5306" y="15731"/>
                </a:lnTo>
                <a:lnTo>
                  <a:pt x="4939" y="15586"/>
                </a:lnTo>
                <a:lnTo>
                  <a:pt x="4581" y="15423"/>
                </a:lnTo>
                <a:lnTo>
                  <a:pt x="4232" y="15243"/>
                </a:lnTo>
                <a:lnTo>
                  <a:pt x="3894" y="15048"/>
                </a:lnTo>
                <a:lnTo>
                  <a:pt x="3565" y="14836"/>
                </a:lnTo>
                <a:lnTo>
                  <a:pt x="3249" y="14610"/>
                </a:lnTo>
                <a:lnTo>
                  <a:pt x="2943" y="14368"/>
                </a:lnTo>
                <a:lnTo>
                  <a:pt x="2650" y="14113"/>
                </a:lnTo>
                <a:lnTo>
                  <a:pt x="2369" y="13844"/>
                </a:lnTo>
                <a:lnTo>
                  <a:pt x="2101" y="13562"/>
                </a:lnTo>
                <a:lnTo>
                  <a:pt x="1847" y="13268"/>
                </a:lnTo>
                <a:lnTo>
                  <a:pt x="1607" y="12961"/>
                </a:lnTo>
                <a:lnTo>
                  <a:pt x="1382" y="12642"/>
                </a:lnTo>
                <a:lnTo>
                  <a:pt x="1171" y="12314"/>
                </a:lnTo>
                <a:lnTo>
                  <a:pt x="976" y="11974"/>
                </a:lnTo>
                <a:lnTo>
                  <a:pt x="797" y="11624"/>
                </a:lnTo>
                <a:lnTo>
                  <a:pt x="636" y="11265"/>
                </a:lnTo>
                <a:lnTo>
                  <a:pt x="491" y="10897"/>
                </a:lnTo>
                <a:lnTo>
                  <a:pt x="364" y="10520"/>
                </a:lnTo>
                <a:lnTo>
                  <a:pt x="255" y="10136"/>
                </a:lnTo>
                <a:lnTo>
                  <a:pt x="165" y="9744"/>
                </a:lnTo>
                <a:lnTo>
                  <a:pt x="93" y="9346"/>
                </a:lnTo>
                <a:lnTo>
                  <a:pt x="41" y="8940"/>
                </a:lnTo>
                <a:lnTo>
                  <a:pt x="10" y="8529"/>
                </a:lnTo>
                <a:lnTo>
                  <a:pt x="0" y="8113"/>
                </a:lnTo>
                <a:lnTo>
                  <a:pt x="10" y="7696"/>
                </a:lnTo>
                <a:lnTo>
                  <a:pt x="41" y="7285"/>
                </a:lnTo>
                <a:lnTo>
                  <a:pt x="93" y="6880"/>
                </a:lnTo>
                <a:lnTo>
                  <a:pt x="165" y="6481"/>
                </a:lnTo>
                <a:lnTo>
                  <a:pt x="255" y="6089"/>
                </a:lnTo>
                <a:lnTo>
                  <a:pt x="364" y="5705"/>
                </a:lnTo>
                <a:lnTo>
                  <a:pt x="491" y="5328"/>
                </a:lnTo>
                <a:lnTo>
                  <a:pt x="636" y="4960"/>
                </a:lnTo>
                <a:lnTo>
                  <a:pt x="797" y="4601"/>
                </a:lnTo>
                <a:lnTo>
                  <a:pt x="976" y="4251"/>
                </a:lnTo>
                <a:lnTo>
                  <a:pt x="1171" y="3911"/>
                </a:lnTo>
                <a:lnTo>
                  <a:pt x="1382" y="3583"/>
                </a:lnTo>
                <a:lnTo>
                  <a:pt x="1607" y="3264"/>
                </a:lnTo>
                <a:lnTo>
                  <a:pt x="1847" y="2957"/>
                </a:lnTo>
                <a:lnTo>
                  <a:pt x="2101" y="2663"/>
                </a:lnTo>
                <a:lnTo>
                  <a:pt x="2369" y="2381"/>
                </a:lnTo>
                <a:lnTo>
                  <a:pt x="2650" y="2112"/>
                </a:lnTo>
                <a:lnTo>
                  <a:pt x="2943" y="1857"/>
                </a:lnTo>
                <a:lnTo>
                  <a:pt x="3249" y="1615"/>
                </a:lnTo>
                <a:lnTo>
                  <a:pt x="3565" y="1389"/>
                </a:lnTo>
                <a:lnTo>
                  <a:pt x="3894" y="1177"/>
                </a:lnTo>
                <a:lnTo>
                  <a:pt x="4232" y="982"/>
                </a:lnTo>
                <a:lnTo>
                  <a:pt x="4581" y="802"/>
                </a:lnTo>
                <a:lnTo>
                  <a:pt x="4939" y="639"/>
                </a:lnTo>
                <a:lnTo>
                  <a:pt x="5306" y="494"/>
                </a:lnTo>
                <a:lnTo>
                  <a:pt x="5682" y="366"/>
                </a:lnTo>
                <a:lnTo>
                  <a:pt x="6066" y="257"/>
                </a:lnTo>
                <a:lnTo>
                  <a:pt x="6456" y="165"/>
                </a:lnTo>
                <a:lnTo>
                  <a:pt x="6854" y="93"/>
                </a:lnTo>
                <a:lnTo>
                  <a:pt x="7258" y="42"/>
                </a:lnTo>
                <a:lnTo>
                  <a:pt x="7670" y="10"/>
                </a:lnTo>
                <a:lnTo>
                  <a:pt x="8085" y="0"/>
                </a:lnTo>
                <a:lnTo>
                  <a:pt x="8500" y="10"/>
                </a:lnTo>
                <a:lnTo>
                  <a:pt x="8911" y="42"/>
                </a:lnTo>
                <a:lnTo>
                  <a:pt x="9316" y="93"/>
                </a:lnTo>
                <a:lnTo>
                  <a:pt x="9713" y="165"/>
                </a:lnTo>
                <a:lnTo>
                  <a:pt x="10104" y="257"/>
                </a:lnTo>
                <a:lnTo>
                  <a:pt x="10488" y="366"/>
                </a:lnTo>
                <a:lnTo>
                  <a:pt x="10864" y="494"/>
                </a:lnTo>
                <a:lnTo>
                  <a:pt x="11231" y="639"/>
                </a:lnTo>
                <a:lnTo>
                  <a:pt x="11589" y="802"/>
                </a:lnTo>
                <a:lnTo>
                  <a:pt x="11938" y="982"/>
                </a:lnTo>
                <a:lnTo>
                  <a:pt x="12276" y="1177"/>
                </a:lnTo>
                <a:lnTo>
                  <a:pt x="12605" y="1389"/>
                </a:lnTo>
                <a:lnTo>
                  <a:pt x="12921" y="1615"/>
                </a:lnTo>
                <a:lnTo>
                  <a:pt x="13227" y="1857"/>
                </a:lnTo>
                <a:lnTo>
                  <a:pt x="13520" y="2112"/>
                </a:lnTo>
                <a:lnTo>
                  <a:pt x="13801" y="2381"/>
                </a:lnTo>
                <a:lnTo>
                  <a:pt x="14069" y="2663"/>
                </a:lnTo>
                <a:lnTo>
                  <a:pt x="14323" y="2957"/>
                </a:lnTo>
                <a:lnTo>
                  <a:pt x="14563" y="3264"/>
                </a:lnTo>
                <a:lnTo>
                  <a:pt x="14788" y="3583"/>
                </a:lnTo>
                <a:lnTo>
                  <a:pt x="14999" y="3911"/>
                </a:lnTo>
                <a:lnTo>
                  <a:pt x="15194" y="4251"/>
                </a:lnTo>
                <a:lnTo>
                  <a:pt x="15373" y="4601"/>
                </a:lnTo>
                <a:lnTo>
                  <a:pt x="15534" y="4960"/>
                </a:lnTo>
                <a:lnTo>
                  <a:pt x="15679" y="5328"/>
                </a:lnTo>
                <a:lnTo>
                  <a:pt x="15806" y="5705"/>
                </a:lnTo>
                <a:lnTo>
                  <a:pt x="15915" y="6089"/>
                </a:lnTo>
                <a:lnTo>
                  <a:pt x="16005" y="6481"/>
                </a:lnTo>
                <a:lnTo>
                  <a:pt x="16077" y="6880"/>
                </a:lnTo>
                <a:lnTo>
                  <a:pt x="16129" y="7285"/>
                </a:lnTo>
                <a:lnTo>
                  <a:pt x="16160" y="7696"/>
                </a:lnTo>
                <a:lnTo>
                  <a:pt x="16170" y="8113"/>
                </a:lnTo>
                <a:close/>
                <a:moveTo>
                  <a:pt x="4799" y="8113"/>
                </a:moveTo>
                <a:lnTo>
                  <a:pt x="4804" y="7944"/>
                </a:lnTo>
                <a:lnTo>
                  <a:pt x="4816" y="7778"/>
                </a:lnTo>
                <a:lnTo>
                  <a:pt x="4837" y="7614"/>
                </a:lnTo>
                <a:lnTo>
                  <a:pt x="4866" y="7452"/>
                </a:lnTo>
                <a:lnTo>
                  <a:pt x="4903" y="7293"/>
                </a:lnTo>
                <a:lnTo>
                  <a:pt x="4946" y="7138"/>
                </a:lnTo>
                <a:lnTo>
                  <a:pt x="4998" y="6986"/>
                </a:lnTo>
                <a:lnTo>
                  <a:pt x="5057" y="6837"/>
                </a:lnTo>
                <a:lnTo>
                  <a:pt x="5123" y="6691"/>
                </a:lnTo>
                <a:lnTo>
                  <a:pt x="5195" y="6550"/>
                </a:lnTo>
                <a:lnTo>
                  <a:pt x="5273" y="6412"/>
                </a:lnTo>
                <a:lnTo>
                  <a:pt x="5359" y="6279"/>
                </a:lnTo>
                <a:lnTo>
                  <a:pt x="5450" y="6150"/>
                </a:lnTo>
                <a:lnTo>
                  <a:pt x="5548" y="6026"/>
                </a:lnTo>
                <a:lnTo>
                  <a:pt x="5651" y="5907"/>
                </a:lnTo>
                <a:lnTo>
                  <a:pt x="5760" y="5792"/>
                </a:lnTo>
                <a:lnTo>
                  <a:pt x="5874" y="5684"/>
                </a:lnTo>
                <a:lnTo>
                  <a:pt x="5993" y="5580"/>
                </a:lnTo>
                <a:lnTo>
                  <a:pt x="6117" y="5483"/>
                </a:lnTo>
                <a:lnTo>
                  <a:pt x="6246" y="5391"/>
                </a:lnTo>
                <a:lnTo>
                  <a:pt x="6379" y="5306"/>
                </a:lnTo>
                <a:lnTo>
                  <a:pt x="6517" y="5226"/>
                </a:lnTo>
                <a:lnTo>
                  <a:pt x="6658" y="5153"/>
                </a:lnTo>
                <a:lnTo>
                  <a:pt x="6804" y="5088"/>
                </a:lnTo>
                <a:lnTo>
                  <a:pt x="6953" y="5029"/>
                </a:lnTo>
                <a:lnTo>
                  <a:pt x="7106" y="4977"/>
                </a:lnTo>
                <a:lnTo>
                  <a:pt x="7262" y="4932"/>
                </a:lnTo>
                <a:lnTo>
                  <a:pt x="7421" y="4896"/>
                </a:lnTo>
                <a:lnTo>
                  <a:pt x="7584" y="4866"/>
                </a:lnTo>
                <a:lnTo>
                  <a:pt x="7748" y="4846"/>
                </a:lnTo>
                <a:lnTo>
                  <a:pt x="7915" y="4833"/>
                </a:lnTo>
                <a:lnTo>
                  <a:pt x="8085" y="4829"/>
                </a:lnTo>
                <a:lnTo>
                  <a:pt x="8255" y="4833"/>
                </a:lnTo>
                <a:lnTo>
                  <a:pt x="8422" y="4846"/>
                </a:lnTo>
                <a:lnTo>
                  <a:pt x="8586" y="4866"/>
                </a:lnTo>
                <a:lnTo>
                  <a:pt x="8749" y="4896"/>
                </a:lnTo>
                <a:lnTo>
                  <a:pt x="8908" y="4932"/>
                </a:lnTo>
                <a:lnTo>
                  <a:pt x="9064" y="4977"/>
                </a:lnTo>
                <a:lnTo>
                  <a:pt x="9217" y="5029"/>
                </a:lnTo>
                <a:lnTo>
                  <a:pt x="9366" y="5088"/>
                </a:lnTo>
                <a:lnTo>
                  <a:pt x="9512" y="5153"/>
                </a:lnTo>
                <a:lnTo>
                  <a:pt x="9653" y="5226"/>
                </a:lnTo>
                <a:lnTo>
                  <a:pt x="9791" y="5306"/>
                </a:lnTo>
                <a:lnTo>
                  <a:pt x="9924" y="5391"/>
                </a:lnTo>
                <a:lnTo>
                  <a:pt x="10053" y="5483"/>
                </a:lnTo>
                <a:lnTo>
                  <a:pt x="10177" y="5580"/>
                </a:lnTo>
                <a:lnTo>
                  <a:pt x="10296" y="5684"/>
                </a:lnTo>
                <a:lnTo>
                  <a:pt x="10410" y="5792"/>
                </a:lnTo>
                <a:lnTo>
                  <a:pt x="10519" y="5907"/>
                </a:lnTo>
                <a:lnTo>
                  <a:pt x="10622" y="6026"/>
                </a:lnTo>
                <a:lnTo>
                  <a:pt x="10720" y="6150"/>
                </a:lnTo>
                <a:lnTo>
                  <a:pt x="10811" y="6279"/>
                </a:lnTo>
                <a:lnTo>
                  <a:pt x="10897" y="6412"/>
                </a:lnTo>
                <a:lnTo>
                  <a:pt x="10975" y="6550"/>
                </a:lnTo>
                <a:lnTo>
                  <a:pt x="11047" y="6691"/>
                </a:lnTo>
                <a:lnTo>
                  <a:pt x="11113" y="6837"/>
                </a:lnTo>
                <a:lnTo>
                  <a:pt x="11171" y="6986"/>
                </a:lnTo>
                <a:lnTo>
                  <a:pt x="11223" y="7138"/>
                </a:lnTo>
                <a:lnTo>
                  <a:pt x="11267" y="7293"/>
                </a:lnTo>
                <a:lnTo>
                  <a:pt x="11304" y="7452"/>
                </a:lnTo>
                <a:lnTo>
                  <a:pt x="11333" y="7614"/>
                </a:lnTo>
                <a:lnTo>
                  <a:pt x="11353" y="7778"/>
                </a:lnTo>
                <a:lnTo>
                  <a:pt x="11366" y="7944"/>
                </a:lnTo>
                <a:lnTo>
                  <a:pt x="11371" y="8113"/>
                </a:lnTo>
                <a:lnTo>
                  <a:pt x="11366" y="8281"/>
                </a:lnTo>
                <a:lnTo>
                  <a:pt x="11353" y="8447"/>
                </a:lnTo>
                <a:lnTo>
                  <a:pt x="11333" y="8611"/>
                </a:lnTo>
                <a:lnTo>
                  <a:pt x="11304" y="8773"/>
                </a:lnTo>
                <a:lnTo>
                  <a:pt x="11267" y="8932"/>
                </a:lnTo>
                <a:lnTo>
                  <a:pt x="11223" y="9087"/>
                </a:lnTo>
                <a:lnTo>
                  <a:pt x="11171" y="9239"/>
                </a:lnTo>
                <a:lnTo>
                  <a:pt x="11113" y="9388"/>
                </a:lnTo>
                <a:lnTo>
                  <a:pt x="11047" y="9534"/>
                </a:lnTo>
                <a:lnTo>
                  <a:pt x="10975" y="9675"/>
                </a:lnTo>
                <a:lnTo>
                  <a:pt x="10897" y="9813"/>
                </a:lnTo>
                <a:lnTo>
                  <a:pt x="10811" y="9946"/>
                </a:lnTo>
                <a:lnTo>
                  <a:pt x="10720" y="10075"/>
                </a:lnTo>
                <a:lnTo>
                  <a:pt x="10622" y="10199"/>
                </a:lnTo>
                <a:lnTo>
                  <a:pt x="10519" y="10318"/>
                </a:lnTo>
                <a:lnTo>
                  <a:pt x="10410" y="10433"/>
                </a:lnTo>
                <a:lnTo>
                  <a:pt x="10296" y="10541"/>
                </a:lnTo>
                <a:lnTo>
                  <a:pt x="10177" y="10645"/>
                </a:lnTo>
                <a:lnTo>
                  <a:pt x="10053" y="10742"/>
                </a:lnTo>
                <a:lnTo>
                  <a:pt x="9924" y="10834"/>
                </a:lnTo>
                <a:lnTo>
                  <a:pt x="9791" y="10919"/>
                </a:lnTo>
                <a:lnTo>
                  <a:pt x="9653" y="10999"/>
                </a:lnTo>
                <a:lnTo>
                  <a:pt x="9512" y="11072"/>
                </a:lnTo>
                <a:lnTo>
                  <a:pt x="9366" y="11137"/>
                </a:lnTo>
                <a:lnTo>
                  <a:pt x="9217" y="11196"/>
                </a:lnTo>
                <a:lnTo>
                  <a:pt x="9064" y="11248"/>
                </a:lnTo>
                <a:lnTo>
                  <a:pt x="8908" y="11293"/>
                </a:lnTo>
                <a:lnTo>
                  <a:pt x="8749" y="11329"/>
                </a:lnTo>
                <a:lnTo>
                  <a:pt x="8586" y="11359"/>
                </a:lnTo>
                <a:lnTo>
                  <a:pt x="8422" y="11379"/>
                </a:lnTo>
                <a:lnTo>
                  <a:pt x="8255" y="11392"/>
                </a:lnTo>
                <a:lnTo>
                  <a:pt x="8085" y="11396"/>
                </a:lnTo>
                <a:lnTo>
                  <a:pt x="7915" y="11392"/>
                </a:lnTo>
                <a:lnTo>
                  <a:pt x="7748" y="11379"/>
                </a:lnTo>
                <a:lnTo>
                  <a:pt x="7584" y="11359"/>
                </a:lnTo>
                <a:lnTo>
                  <a:pt x="7421" y="11329"/>
                </a:lnTo>
                <a:lnTo>
                  <a:pt x="7262" y="11293"/>
                </a:lnTo>
                <a:lnTo>
                  <a:pt x="7106" y="11248"/>
                </a:lnTo>
                <a:lnTo>
                  <a:pt x="6953" y="11196"/>
                </a:lnTo>
                <a:lnTo>
                  <a:pt x="6804" y="11137"/>
                </a:lnTo>
                <a:lnTo>
                  <a:pt x="6658" y="11072"/>
                </a:lnTo>
                <a:lnTo>
                  <a:pt x="6517" y="10999"/>
                </a:lnTo>
                <a:lnTo>
                  <a:pt x="6379" y="10919"/>
                </a:lnTo>
                <a:lnTo>
                  <a:pt x="6246" y="10834"/>
                </a:lnTo>
                <a:lnTo>
                  <a:pt x="6117" y="10742"/>
                </a:lnTo>
                <a:lnTo>
                  <a:pt x="5993" y="10645"/>
                </a:lnTo>
                <a:lnTo>
                  <a:pt x="5874" y="10541"/>
                </a:lnTo>
                <a:lnTo>
                  <a:pt x="5760" y="10433"/>
                </a:lnTo>
                <a:lnTo>
                  <a:pt x="5651" y="10318"/>
                </a:lnTo>
                <a:lnTo>
                  <a:pt x="5548" y="10199"/>
                </a:lnTo>
                <a:lnTo>
                  <a:pt x="5450" y="10075"/>
                </a:lnTo>
                <a:lnTo>
                  <a:pt x="5359" y="9946"/>
                </a:lnTo>
                <a:lnTo>
                  <a:pt x="5273" y="9813"/>
                </a:lnTo>
                <a:lnTo>
                  <a:pt x="5195" y="9675"/>
                </a:lnTo>
                <a:lnTo>
                  <a:pt x="5123" y="9534"/>
                </a:lnTo>
                <a:lnTo>
                  <a:pt x="5057" y="9388"/>
                </a:lnTo>
                <a:lnTo>
                  <a:pt x="4998" y="9239"/>
                </a:lnTo>
                <a:lnTo>
                  <a:pt x="4946" y="9087"/>
                </a:lnTo>
                <a:lnTo>
                  <a:pt x="4903" y="8932"/>
                </a:lnTo>
                <a:lnTo>
                  <a:pt x="4866" y="8773"/>
                </a:lnTo>
                <a:lnTo>
                  <a:pt x="4837" y="8611"/>
                </a:lnTo>
                <a:lnTo>
                  <a:pt x="4816" y="8447"/>
                </a:lnTo>
                <a:lnTo>
                  <a:pt x="4804" y="8281"/>
                </a:lnTo>
                <a:lnTo>
                  <a:pt x="4799" y="811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Freeform 9"/>
          <p:cNvSpPr>
            <a:spLocks noEditPoints="1"/>
          </p:cNvSpPr>
          <p:nvPr userDrawn="1"/>
        </p:nvSpPr>
        <p:spPr bwMode="auto">
          <a:xfrm>
            <a:off x="800414" y="4610065"/>
            <a:ext cx="1938177" cy="189817"/>
          </a:xfrm>
          <a:custGeom>
            <a:avLst/>
            <a:gdLst>
              <a:gd name="T0" fmla="*/ 16258 w 16664"/>
              <a:gd name="T1" fmla="*/ 1030 h 1632"/>
              <a:gd name="T2" fmla="*/ 16188 w 16664"/>
              <a:gd name="T3" fmla="*/ 447 h 1632"/>
              <a:gd name="T4" fmla="*/ 15503 w 16664"/>
              <a:gd name="T5" fmla="*/ 607 h 1632"/>
              <a:gd name="T6" fmla="*/ 16535 w 16664"/>
              <a:gd name="T7" fmla="*/ 380 h 1632"/>
              <a:gd name="T8" fmla="*/ 16106 w 16664"/>
              <a:gd name="T9" fmla="*/ 1345 h 1632"/>
              <a:gd name="T10" fmla="*/ 14600 w 16664"/>
              <a:gd name="T11" fmla="*/ 1261 h 1632"/>
              <a:gd name="T12" fmla="*/ 15259 w 16664"/>
              <a:gd name="T13" fmla="*/ 326 h 1632"/>
              <a:gd name="T14" fmla="*/ 15380 w 16664"/>
              <a:gd name="T15" fmla="*/ 896 h 1632"/>
              <a:gd name="T16" fmla="*/ 15068 w 16664"/>
              <a:gd name="T17" fmla="*/ 1066 h 1632"/>
              <a:gd name="T18" fmla="*/ 15056 w 16664"/>
              <a:gd name="T19" fmla="*/ 525 h 1632"/>
              <a:gd name="T20" fmla="*/ 13736 w 16664"/>
              <a:gd name="T21" fmla="*/ 1070 h 1632"/>
              <a:gd name="T22" fmla="*/ 14143 w 16664"/>
              <a:gd name="T23" fmla="*/ 644 h 1632"/>
              <a:gd name="T24" fmla="*/ 13559 w 16664"/>
              <a:gd name="T25" fmla="*/ 573 h 1632"/>
              <a:gd name="T26" fmla="*/ 13833 w 16664"/>
              <a:gd name="T27" fmla="*/ 167 h 1632"/>
              <a:gd name="T28" fmla="*/ 14310 w 16664"/>
              <a:gd name="T29" fmla="*/ 1109 h 1632"/>
              <a:gd name="T30" fmla="*/ 13269 w 16664"/>
              <a:gd name="T31" fmla="*/ 932 h 1632"/>
              <a:gd name="T32" fmla="*/ 13172 w 16664"/>
              <a:gd name="T33" fmla="*/ 1081 h 1632"/>
              <a:gd name="T34" fmla="*/ 12631 w 16664"/>
              <a:gd name="T35" fmla="*/ 1191 h 1632"/>
              <a:gd name="T36" fmla="*/ 7956 w 16664"/>
              <a:gd name="T37" fmla="*/ 1321 h 1632"/>
              <a:gd name="T38" fmla="*/ 7931 w 16664"/>
              <a:gd name="T39" fmla="*/ 270 h 1632"/>
              <a:gd name="T40" fmla="*/ 8560 w 16664"/>
              <a:gd name="T41" fmla="*/ 554 h 1632"/>
              <a:gd name="T42" fmla="*/ 7978 w 16664"/>
              <a:gd name="T43" fmla="*/ 558 h 1632"/>
              <a:gd name="T44" fmla="*/ 8159 w 16664"/>
              <a:gd name="T45" fmla="*/ 1109 h 1632"/>
              <a:gd name="T46" fmla="*/ 8212 w 16664"/>
              <a:gd name="T47" fmla="*/ 745 h 1632"/>
              <a:gd name="T48" fmla="*/ 6553 w 16664"/>
              <a:gd name="T49" fmla="*/ 1349 h 1632"/>
              <a:gd name="T50" fmla="*/ 7198 w 16664"/>
              <a:gd name="T51" fmla="*/ 406 h 1632"/>
              <a:gd name="T52" fmla="*/ 7385 w 16664"/>
              <a:gd name="T53" fmla="*/ 1357 h 1632"/>
              <a:gd name="T54" fmla="*/ 6028 w 16664"/>
              <a:gd name="T55" fmla="*/ 1315 h 1632"/>
              <a:gd name="T56" fmla="*/ 5254 w 16664"/>
              <a:gd name="T57" fmla="*/ 475 h 1632"/>
              <a:gd name="T58" fmla="*/ 5887 w 16664"/>
              <a:gd name="T59" fmla="*/ 319 h 1632"/>
              <a:gd name="T60" fmla="*/ 5400 w 16664"/>
              <a:gd name="T61" fmla="*/ 1315 h 1632"/>
              <a:gd name="T62" fmla="*/ 4838 w 16664"/>
              <a:gd name="T63" fmla="*/ 673 h 1632"/>
              <a:gd name="T64" fmla="*/ 5028 w 16664"/>
              <a:gd name="T65" fmla="*/ 1159 h 1632"/>
              <a:gd name="T66" fmla="*/ 4415 w 16664"/>
              <a:gd name="T67" fmla="*/ 353 h 1632"/>
              <a:gd name="T68" fmla="*/ 4220 w 16664"/>
              <a:gd name="T69" fmla="*/ 404 h 1632"/>
              <a:gd name="T70" fmla="*/ 3671 w 16664"/>
              <a:gd name="T71" fmla="*/ 1203 h 1632"/>
              <a:gd name="T72" fmla="*/ 3503 w 16664"/>
              <a:gd name="T73" fmla="*/ 232 h 1632"/>
              <a:gd name="T74" fmla="*/ 2966 w 16664"/>
              <a:gd name="T75" fmla="*/ 524 h 1632"/>
              <a:gd name="T76" fmla="*/ 2460 w 16664"/>
              <a:gd name="T77" fmla="*/ 1203 h 1632"/>
              <a:gd name="T78" fmla="*/ 3233 w 16664"/>
              <a:gd name="T79" fmla="*/ 468 h 1632"/>
              <a:gd name="T80" fmla="*/ 3256 w 16664"/>
              <a:gd name="T81" fmla="*/ 1219 h 1632"/>
              <a:gd name="T82" fmla="*/ 1563 w 16664"/>
              <a:gd name="T83" fmla="*/ 1320 h 1632"/>
              <a:gd name="T84" fmla="*/ 1818 w 16664"/>
              <a:gd name="T85" fmla="*/ 227 h 1632"/>
              <a:gd name="T86" fmla="*/ 2145 w 16664"/>
              <a:gd name="T87" fmla="*/ 1347 h 1632"/>
              <a:gd name="T88" fmla="*/ 1124 w 16664"/>
              <a:gd name="T89" fmla="*/ 320 h 1632"/>
              <a:gd name="T90" fmla="*/ 753 w 16664"/>
              <a:gd name="T91" fmla="*/ 1309 h 1632"/>
              <a:gd name="T92" fmla="*/ 117 w 16664"/>
              <a:gd name="T93" fmla="*/ 1356 h 1632"/>
              <a:gd name="T94" fmla="*/ 432 w 16664"/>
              <a:gd name="T95" fmla="*/ 270 h 1632"/>
              <a:gd name="T96" fmla="*/ 9864 w 16664"/>
              <a:gd name="T97" fmla="*/ 26 h 1632"/>
              <a:gd name="T98" fmla="*/ 9550 w 16664"/>
              <a:gd name="T99" fmla="*/ 1446 h 1632"/>
              <a:gd name="T100" fmla="*/ 10883 w 16664"/>
              <a:gd name="T101" fmla="*/ 858 h 1632"/>
              <a:gd name="T102" fmla="*/ 10240 w 16664"/>
              <a:gd name="T103" fmla="*/ 1099 h 1632"/>
              <a:gd name="T104" fmla="*/ 10197 w 16664"/>
              <a:gd name="T105" fmla="*/ 511 h 1632"/>
              <a:gd name="T106" fmla="*/ 10718 w 16664"/>
              <a:gd name="T107" fmla="*/ 974 h 1632"/>
              <a:gd name="T108" fmla="*/ 9433 w 16664"/>
              <a:gd name="T109" fmla="*/ 1155 h 1632"/>
              <a:gd name="T110" fmla="*/ 10348 w 16664"/>
              <a:gd name="T111" fmla="*/ 412 h 1632"/>
              <a:gd name="T112" fmla="*/ 12272 w 16664"/>
              <a:gd name="T113" fmla="*/ 1207 h 1632"/>
              <a:gd name="T114" fmla="*/ 11357 w 16664"/>
              <a:gd name="T115" fmla="*/ 779 h 1632"/>
              <a:gd name="T116" fmla="*/ 12228 w 16664"/>
              <a:gd name="T117" fmla="*/ 240 h 1632"/>
              <a:gd name="T118" fmla="*/ 12039 w 16664"/>
              <a:gd name="T119" fmla="*/ 440 h 1632"/>
              <a:gd name="T120" fmla="*/ 11629 w 16664"/>
              <a:gd name="T121" fmla="*/ 845 h 1632"/>
              <a:gd name="T122" fmla="*/ 11995 w 16664"/>
              <a:gd name="T123" fmla="*/ 906 h 1632"/>
              <a:gd name="T124" fmla="*/ 12473 w 16664"/>
              <a:gd name="T125" fmla="*/ 770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664" h="1632">
                <a:moveTo>
                  <a:pt x="15747" y="756"/>
                </a:moveTo>
                <a:lnTo>
                  <a:pt x="15749" y="774"/>
                </a:lnTo>
                <a:lnTo>
                  <a:pt x="15750" y="790"/>
                </a:lnTo>
                <a:lnTo>
                  <a:pt x="15751" y="806"/>
                </a:lnTo>
                <a:lnTo>
                  <a:pt x="15754" y="823"/>
                </a:lnTo>
                <a:lnTo>
                  <a:pt x="15757" y="838"/>
                </a:lnTo>
                <a:lnTo>
                  <a:pt x="15761" y="854"/>
                </a:lnTo>
                <a:lnTo>
                  <a:pt x="15766" y="869"/>
                </a:lnTo>
                <a:lnTo>
                  <a:pt x="15771" y="883"/>
                </a:lnTo>
                <a:lnTo>
                  <a:pt x="15778" y="898"/>
                </a:lnTo>
                <a:lnTo>
                  <a:pt x="15785" y="912"/>
                </a:lnTo>
                <a:lnTo>
                  <a:pt x="15792" y="926"/>
                </a:lnTo>
                <a:lnTo>
                  <a:pt x="15801" y="938"/>
                </a:lnTo>
                <a:lnTo>
                  <a:pt x="15810" y="952"/>
                </a:lnTo>
                <a:lnTo>
                  <a:pt x="15820" y="964"/>
                </a:lnTo>
                <a:lnTo>
                  <a:pt x="15831" y="977"/>
                </a:lnTo>
                <a:lnTo>
                  <a:pt x="15842" y="988"/>
                </a:lnTo>
                <a:lnTo>
                  <a:pt x="15855" y="1000"/>
                </a:lnTo>
                <a:lnTo>
                  <a:pt x="15867" y="1010"/>
                </a:lnTo>
                <a:lnTo>
                  <a:pt x="15880" y="1021"/>
                </a:lnTo>
                <a:lnTo>
                  <a:pt x="15892" y="1030"/>
                </a:lnTo>
                <a:lnTo>
                  <a:pt x="15906" y="1038"/>
                </a:lnTo>
                <a:lnTo>
                  <a:pt x="15919" y="1046"/>
                </a:lnTo>
                <a:lnTo>
                  <a:pt x="15934" y="1053"/>
                </a:lnTo>
                <a:lnTo>
                  <a:pt x="15947" y="1059"/>
                </a:lnTo>
                <a:lnTo>
                  <a:pt x="15963" y="1064"/>
                </a:lnTo>
                <a:lnTo>
                  <a:pt x="15978" y="1070"/>
                </a:lnTo>
                <a:lnTo>
                  <a:pt x="15993" y="1074"/>
                </a:lnTo>
                <a:lnTo>
                  <a:pt x="16009" y="1077"/>
                </a:lnTo>
                <a:lnTo>
                  <a:pt x="16025" y="1079"/>
                </a:lnTo>
                <a:lnTo>
                  <a:pt x="16041" y="1081"/>
                </a:lnTo>
                <a:lnTo>
                  <a:pt x="16058" y="1082"/>
                </a:lnTo>
                <a:lnTo>
                  <a:pt x="16076" y="1083"/>
                </a:lnTo>
                <a:lnTo>
                  <a:pt x="16092" y="1082"/>
                </a:lnTo>
                <a:lnTo>
                  <a:pt x="16109" y="1081"/>
                </a:lnTo>
                <a:lnTo>
                  <a:pt x="16126" y="1079"/>
                </a:lnTo>
                <a:lnTo>
                  <a:pt x="16141" y="1077"/>
                </a:lnTo>
                <a:lnTo>
                  <a:pt x="16158" y="1074"/>
                </a:lnTo>
                <a:lnTo>
                  <a:pt x="16172" y="1070"/>
                </a:lnTo>
                <a:lnTo>
                  <a:pt x="16188" y="1064"/>
                </a:lnTo>
                <a:lnTo>
                  <a:pt x="16203" y="1059"/>
                </a:lnTo>
                <a:lnTo>
                  <a:pt x="16217" y="1053"/>
                </a:lnTo>
                <a:lnTo>
                  <a:pt x="16231" y="1046"/>
                </a:lnTo>
                <a:lnTo>
                  <a:pt x="16244" y="1038"/>
                </a:lnTo>
                <a:lnTo>
                  <a:pt x="16258" y="1030"/>
                </a:lnTo>
                <a:lnTo>
                  <a:pt x="16271" y="1021"/>
                </a:lnTo>
                <a:lnTo>
                  <a:pt x="16284" y="1010"/>
                </a:lnTo>
                <a:lnTo>
                  <a:pt x="16296" y="1000"/>
                </a:lnTo>
                <a:lnTo>
                  <a:pt x="16308" y="988"/>
                </a:lnTo>
                <a:lnTo>
                  <a:pt x="16319" y="977"/>
                </a:lnTo>
                <a:lnTo>
                  <a:pt x="16330" y="964"/>
                </a:lnTo>
                <a:lnTo>
                  <a:pt x="16340" y="952"/>
                </a:lnTo>
                <a:lnTo>
                  <a:pt x="16349" y="938"/>
                </a:lnTo>
                <a:lnTo>
                  <a:pt x="16358" y="926"/>
                </a:lnTo>
                <a:lnTo>
                  <a:pt x="16365" y="912"/>
                </a:lnTo>
                <a:lnTo>
                  <a:pt x="16372" y="898"/>
                </a:lnTo>
                <a:lnTo>
                  <a:pt x="16379" y="883"/>
                </a:lnTo>
                <a:lnTo>
                  <a:pt x="16385" y="869"/>
                </a:lnTo>
                <a:lnTo>
                  <a:pt x="16389" y="854"/>
                </a:lnTo>
                <a:lnTo>
                  <a:pt x="16393" y="838"/>
                </a:lnTo>
                <a:lnTo>
                  <a:pt x="16396" y="823"/>
                </a:lnTo>
                <a:lnTo>
                  <a:pt x="16399" y="806"/>
                </a:lnTo>
                <a:lnTo>
                  <a:pt x="16402" y="790"/>
                </a:lnTo>
                <a:lnTo>
                  <a:pt x="16403" y="774"/>
                </a:lnTo>
                <a:lnTo>
                  <a:pt x="16403" y="756"/>
                </a:lnTo>
                <a:lnTo>
                  <a:pt x="16403" y="739"/>
                </a:lnTo>
                <a:lnTo>
                  <a:pt x="16402" y="722"/>
                </a:lnTo>
                <a:lnTo>
                  <a:pt x="16399" y="706"/>
                </a:lnTo>
                <a:lnTo>
                  <a:pt x="16396" y="689"/>
                </a:lnTo>
                <a:lnTo>
                  <a:pt x="16393" y="674"/>
                </a:lnTo>
                <a:lnTo>
                  <a:pt x="16389" y="658"/>
                </a:lnTo>
                <a:lnTo>
                  <a:pt x="16385" y="644"/>
                </a:lnTo>
                <a:lnTo>
                  <a:pt x="16379" y="628"/>
                </a:lnTo>
                <a:lnTo>
                  <a:pt x="16372" y="614"/>
                </a:lnTo>
                <a:lnTo>
                  <a:pt x="16366" y="600"/>
                </a:lnTo>
                <a:lnTo>
                  <a:pt x="16358" y="586"/>
                </a:lnTo>
                <a:lnTo>
                  <a:pt x="16349" y="573"/>
                </a:lnTo>
                <a:lnTo>
                  <a:pt x="16340" y="560"/>
                </a:lnTo>
                <a:lnTo>
                  <a:pt x="16331" y="548"/>
                </a:lnTo>
                <a:lnTo>
                  <a:pt x="16320" y="535"/>
                </a:lnTo>
                <a:lnTo>
                  <a:pt x="16309" y="523"/>
                </a:lnTo>
                <a:lnTo>
                  <a:pt x="16296" y="511"/>
                </a:lnTo>
                <a:lnTo>
                  <a:pt x="16284" y="501"/>
                </a:lnTo>
                <a:lnTo>
                  <a:pt x="16271" y="492"/>
                </a:lnTo>
                <a:lnTo>
                  <a:pt x="16259" y="482"/>
                </a:lnTo>
                <a:lnTo>
                  <a:pt x="16245" y="474"/>
                </a:lnTo>
                <a:lnTo>
                  <a:pt x="16232" y="466"/>
                </a:lnTo>
                <a:lnTo>
                  <a:pt x="16217" y="459"/>
                </a:lnTo>
                <a:lnTo>
                  <a:pt x="16203" y="453"/>
                </a:lnTo>
                <a:lnTo>
                  <a:pt x="16188" y="447"/>
                </a:lnTo>
                <a:lnTo>
                  <a:pt x="16173" y="443"/>
                </a:lnTo>
                <a:lnTo>
                  <a:pt x="16158" y="438"/>
                </a:lnTo>
                <a:lnTo>
                  <a:pt x="16142" y="435"/>
                </a:lnTo>
                <a:lnTo>
                  <a:pt x="16126" y="432"/>
                </a:lnTo>
                <a:lnTo>
                  <a:pt x="16109" y="430"/>
                </a:lnTo>
                <a:lnTo>
                  <a:pt x="16092" y="429"/>
                </a:lnTo>
                <a:lnTo>
                  <a:pt x="16076" y="429"/>
                </a:lnTo>
                <a:lnTo>
                  <a:pt x="16058" y="429"/>
                </a:lnTo>
                <a:lnTo>
                  <a:pt x="16041" y="430"/>
                </a:lnTo>
                <a:lnTo>
                  <a:pt x="16025" y="432"/>
                </a:lnTo>
                <a:lnTo>
                  <a:pt x="16009" y="435"/>
                </a:lnTo>
                <a:lnTo>
                  <a:pt x="15992" y="438"/>
                </a:lnTo>
                <a:lnTo>
                  <a:pt x="15978" y="443"/>
                </a:lnTo>
                <a:lnTo>
                  <a:pt x="15962" y="447"/>
                </a:lnTo>
                <a:lnTo>
                  <a:pt x="15947" y="453"/>
                </a:lnTo>
                <a:lnTo>
                  <a:pt x="15933" y="459"/>
                </a:lnTo>
                <a:lnTo>
                  <a:pt x="15919" y="466"/>
                </a:lnTo>
                <a:lnTo>
                  <a:pt x="15905" y="474"/>
                </a:lnTo>
                <a:lnTo>
                  <a:pt x="15892" y="482"/>
                </a:lnTo>
                <a:lnTo>
                  <a:pt x="15879" y="492"/>
                </a:lnTo>
                <a:lnTo>
                  <a:pt x="15866" y="501"/>
                </a:lnTo>
                <a:lnTo>
                  <a:pt x="15854" y="511"/>
                </a:lnTo>
                <a:lnTo>
                  <a:pt x="15842" y="523"/>
                </a:lnTo>
                <a:lnTo>
                  <a:pt x="15831" y="535"/>
                </a:lnTo>
                <a:lnTo>
                  <a:pt x="15819" y="548"/>
                </a:lnTo>
                <a:lnTo>
                  <a:pt x="15810" y="560"/>
                </a:lnTo>
                <a:lnTo>
                  <a:pt x="15801" y="573"/>
                </a:lnTo>
                <a:lnTo>
                  <a:pt x="15792" y="586"/>
                </a:lnTo>
                <a:lnTo>
                  <a:pt x="15785" y="600"/>
                </a:lnTo>
                <a:lnTo>
                  <a:pt x="15778" y="614"/>
                </a:lnTo>
                <a:lnTo>
                  <a:pt x="15771" y="628"/>
                </a:lnTo>
                <a:lnTo>
                  <a:pt x="15766" y="644"/>
                </a:lnTo>
                <a:lnTo>
                  <a:pt x="15761" y="658"/>
                </a:lnTo>
                <a:lnTo>
                  <a:pt x="15757" y="674"/>
                </a:lnTo>
                <a:lnTo>
                  <a:pt x="15754" y="689"/>
                </a:lnTo>
                <a:lnTo>
                  <a:pt x="15751" y="706"/>
                </a:lnTo>
                <a:lnTo>
                  <a:pt x="15750" y="722"/>
                </a:lnTo>
                <a:lnTo>
                  <a:pt x="15749" y="739"/>
                </a:lnTo>
                <a:lnTo>
                  <a:pt x="15747" y="756"/>
                </a:lnTo>
                <a:close/>
                <a:moveTo>
                  <a:pt x="15486" y="756"/>
                </a:moveTo>
                <a:lnTo>
                  <a:pt x="15487" y="725"/>
                </a:lnTo>
                <a:lnTo>
                  <a:pt x="15489" y="695"/>
                </a:lnTo>
                <a:lnTo>
                  <a:pt x="15492" y="666"/>
                </a:lnTo>
                <a:lnTo>
                  <a:pt x="15496" y="636"/>
                </a:lnTo>
                <a:lnTo>
                  <a:pt x="15503" y="607"/>
                </a:lnTo>
                <a:lnTo>
                  <a:pt x="15510" y="580"/>
                </a:lnTo>
                <a:lnTo>
                  <a:pt x="15518" y="553"/>
                </a:lnTo>
                <a:lnTo>
                  <a:pt x="15529" y="526"/>
                </a:lnTo>
                <a:lnTo>
                  <a:pt x="15540" y="500"/>
                </a:lnTo>
                <a:lnTo>
                  <a:pt x="15553" y="475"/>
                </a:lnTo>
                <a:lnTo>
                  <a:pt x="15566" y="450"/>
                </a:lnTo>
                <a:lnTo>
                  <a:pt x="15582" y="426"/>
                </a:lnTo>
                <a:lnTo>
                  <a:pt x="15598" y="403"/>
                </a:lnTo>
                <a:lnTo>
                  <a:pt x="15616" y="380"/>
                </a:lnTo>
                <a:lnTo>
                  <a:pt x="15635" y="357"/>
                </a:lnTo>
                <a:lnTo>
                  <a:pt x="15656" y="336"/>
                </a:lnTo>
                <a:lnTo>
                  <a:pt x="15677" y="316"/>
                </a:lnTo>
                <a:lnTo>
                  <a:pt x="15699" y="297"/>
                </a:lnTo>
                <a:lnTo>
                  <a:pt x="15721" y="279"/>
                </a:lnTo>
                <a:lnTo>
                  <a:pt x="15745" y="262"/>
                </a:lnTo>
                <a:lnTo>
                  <a:pt x="15769" y="247"/>
                </a:lnTo>
                <a:lnTo>
                  <a:pt x="15793" y="233"/>
                </a:lnTo>
                <a:lnTo>
                  <a:pt x="15819" y="221"/>
                </a:lnTo>
                <a:lnTo>
                  <a:pt x="15844" y="209"/>
                </a:lnTo>
                <a:lnTo>
                  <a:pt x="15871" y="199"/>
                </a:lnTo>
                <a:lnTo>
                  <a:pt x="15898" y="191"/>
                </a:lnTo>
                <a:lnTo>
                  <a:pt x="15927" y="183"/>
                </a:lnTo>
                <a:lnTo>
                  <a:pt x="15955" y="177"/>
                </a:lnTo>
                <a:lnTo>
                  <a:pt x="15984" y="173"/>
                </a:lnTo>
                <a:lnTo>
                  <a:pt x="16014" y="170"/>
                </a:lnTo>
                <a:lnTo>
                  <a:pt x="16044" y="168"/>
                </a:lnTo>
                <a:lnTo>
                  <a:pt x="16076" y="167"/>
                </a:lnTo>
                <a:lnTo>
                  <a:pt x="16107" y="168"/>
                </a:lnTo>
                <a:lnTo>
                  <a:pt x="16137" y="170"/>
                </a:lnTo>
                <a:lnTo>
                  <a:pt x="16166" y="173"/>
                </a:lnTo>
                <a:lnTo>
                  <a:pt x="16195" y="177"/>
                </a:lnTo>
                <a:lnTo>
                  <a:pt x="16223" y="183"/>
                </a:lnTo>
                <a:lnTo>
                  <a:pt x="16252" y="191"/>
                </a:lnTo>
                <a:lnTo>
                  <a:pt x="16279" y="199"/>
                </a:lnTo>
                <a:lnTo>
                  <a:pt x="16306" y="209"/>
                </a:lnTo>
                <a:lnTo>
                  <a:pt x="16332" y="221"/>
                </a:lnTo>
                <a:lnTo>
                  <a:pt x="16357" y="233"/>
                </a:lnTo>
                <a:lnTo>
                  <a:pt x="16382" y="247"/>
                </a:lnTo>
                <a:lnTo>
                  <a:pt x="16406" y="262"/>
                </a:lnTo>
                <a:lnTo>
                  <a:pt x="16429" y="279"/>
                </a:lnTo>
                <a:lnTo>
                  <a:pt x="16452" y="297"/>
                </a:lnTo>
                <a:lnTo>
                  <a:pt x="16473" y="316"/>
                </a:lnTo>
                <a:lnTo>
                  <a:pt x="16495" y="336"/>
                </a:lnTo>
                <a:lnTo>
                  <a:pt x="16515" y="357"/>
                </a:lnTo>
                <a:lnTo>
                  <a:pt x="16535" y="380"/>
                </a:lnTo>
                <a:lnTo>
                  <a:pt x="16553" y="403"/>
                </a:lnTo>
                <a:lnTo>
                  <a:pt x="16569" y="426"/>
                </a:lnTo>
                <a:lnTo>
                  <a:pt x="16584" y="450"/>
                </a:lnTo>
                <a:lnTo>
                  <a:pt x="16598" y="475"/>
                </a:lnTo>
                <a:lnTo>
                  <a:pt x="16611" y="500"/>
                </a:lnTo>
                <a:lnTo>
                  <a:pt x="16621" y="526"/>
                </a:lnTo>
                <a:lnTo>
                  <a:pt x="16632" y="553"/>
                </a:lnTo>
                <a:lnTo>
                  <a:pt x="16640" y="580"/>
                </a:lnTo>
                <a:lnTo>
                  <a:pt x="16647" y="607"/>
                </a:lnTo>
                <a:lnTo>
                  <a:pt x="16654" y="636"/>
                </a:lnTo>
                <a:lnTo>
                  <a:pt x="16658" y="666"/>
                </a:lnTo>
                <a:lnTo>
                  <a:pt x="16661" y="695"/>
                </a:lnTo>
                <a:lnTo>
                  <a:pt x="16663" y="725"/>
                </a:lnTo>
                <a:lnTo>
                  <a:pt x="16664" y="756"/>
                </a:lnTo>
                <a:lnTo>
                  <a:pt x="16663" y="787"/>
                </a:lnTo>
                <a:lnTo>
                  <a:pt x="16661" y="818"/>
                </a:lnTo>
                <a:lnTo>
                  <a:pt x="16658" y="847"/>
                </a:lnTo>
                <a:lnTo>
                  <a:pt x="16654" y="876"/>
                </a:lnTo>
                <a:lnTo>
                  <a:pt x="16647" y="905"/>
                </a:lnTo>
                <a:lnTo>
                  <a:pt x="16640" y="932"/>
                </a:lnTo>
                <a:lnTo>
                  <a:pt x="16632" y="959"/>
                </a:lnTo>
                <a:lnTo>
                  <a:pt x="16621" y="986"/>
                </a:lnTo>
                <a:lnTo>
                  <a:pt x="16610" y="1012"/>
                </a:lnTo>
                <a:lnTo>
                  <a:pt x="16597" y="1037"/>
                </a:lnTo>
                <a:lnTo>
                  <a:pt x="16584" y="1061"/>
                </a:lnTo>
                <a:lnTo>
                  <a:pt x="16568" y="1086"/>
                </a:lnTo>
                <a:lnTo>
                  <a:pt x="16553" y="1109"/>
                </a:lnTo>
                <a:lnTo>
                  <a:pt x="16534" y="1132"/>
                </a:lnTo>
                <a:lnTo>
                  <a:pt x="16515" y="1154"/>
                </a:lnTo>
                <a:lnTo>
                  <a:pt x="16494" y="1176"/>
                </a:lnTo>
                <a:lnTo>
                  <a:pt x="16473" y="1196"/>
                </a:lnTo>
                <a:lnTo>
                  <a:pt x="16450" y="1215"/>
                </a:lnTo>
                <a:lnTo>
                  <a:pt x="16429" y="1233"/>
                </a:lnTo>
                <a:lnTo>
                  <a:pt x="16405" y="1250"/>
                </a:lnTo>
                <a:lnTo>
                  <a:pt x="16381" y="1264"/>
                </a:lnTo>
                <a:lnTo>
                  <a:pt x="16356" y="1279"/>
                </a:lnTo>
                <a:lnTo>
                  <a:pt x="16331" y="1291"/>
                </a:lnTo>
                <a:lnTo>
                  <a:pt x="16305" y="1303"/>
                </a:lnTo>
                <a:lnTo>
                  <a:pt x="16279" y="1312"/>
                </a:lnTo>
                <a:lnTo>
                  <a:pt x="16252" y="1321"/>
                </a:lnTo>
                <a:lnTo>
                  <a:pt x="16223" y="1328"/>
                </a:lnTo>
                <a:lnTo>
                  <a:pt x="16195" y="1334"/>
                </a:lnTo>
                <a:lnTo>
                  <a:pt x="16166" y="1339"/>
                </a:lnTo>
                <a:lnTo>
                  <a:pt x="16137" y="1342"/>
                </a:lnTo>
                <a:lnTo>
                  <a:pt x="16106" y="1345"/>
                </a:lnTo>
                <a:lnTo>
                  <a:pt x="16076" y="1345"/>
                </a:lnTo>
                <a:lnTo>
                  <a:pt x="16044" y="1345"/>
                </a:lnTo>
                <a:lnTo>
                  <a:pt x="16014" y="1342"/>
                </a:lnTo>
                <a:lnTo>
                  <a:pt x="15984" y="1339"/>
                </a:lnTo>
                <a:lnTo>
                  <a:pt x="15956" y="1334"/>
                </a:lnTo>
                <a:lnTo>
                  <a:pt x="15927" y="1328"/>
                </a:lnTo>
                <a:lnTo>
                  <a:pt x="15900" y="1321"/>
                </a:lnTo>
                <a:lnTo>
                  <a:pt x="15871" y="1312"/>
                </a:lnTo>
                <a:lnTo>
                  <a:pt x="15845" y="1303"/>
                </a:lnTo>
                <a:lnTo>
                  <a:pt x="15819" y="1291"/>
                </a:lnTo>
                <a:lnTo>
                  <a:pt x="15794" y="1279"/>
                </a:lnTo>
                <a:lnTo>
                  <a:pt x="15769" y="1264"/>
                </a:lnTo>
                <a:lnTo>
                  <a:pt x="15745" y="1250"/>
                </a:lnTo>
                <a:lnTo>
                  <a:pt x="15722" y="1233"/>
                </a:lnTo>
                <a:lnTo>
                  <a:pt x="15700" y="1215"/>
                </a:lnTo>
                <a:lnTo>
                  <a:pt x="15678" y="1196"/>
                </a:lnTo>
                <a:lnTo>
                  <a:pt x="15656" y="1176"/>
                </a:lnTo>
                <a:lnTo>
                  <a:pt x="15635" y="1154"/>
                </a:lnTo>
                <a:lnTo>
                  <a:pt x="15616" y="1132"/>
                </a:lnTo>
                <a:lnTo>
                  <a:pt x="15599" y="1109"/>
                </a:lnTo>
                <a:lnTo>
                  <a:pt x="15582" y="1086"/>
                </a:lnTo>
                <a:lnTo>
                  <a:pt x="15566" y="1061"/>
                </a:lnTo>
                <a:lnTo>
                  <a:pt x="15553" y="1037"/>
                </a:lnTo>
                <a:lnTo>
                  <a:pt x="15540" y="1012"/>
                </a:lnTo>
                <a:lnTo>
                  <a:pt x="15529" y="986"/>
                </a:lnTo>
                <a:lnTo>
                  <a:pt x="15518" y="959"/>
                </a:lnTo>
                <a:lnTo>
                  <a:pt x="15510" y="932"/>
                </a:lnTo>
                <a:lnTo>
                  <a:pt x="15503" y="905"/>
                </a:lnTo>
                <a:lnTo>
                  <a:pt x="15496" y="876"/>
                </a:lnTo>
                <a:lnTo>
                  <a:pt x="15492" y="847"/>
                </a:lnTo>
                <a:lnTo>
                  <a:pt x="15489" y="818"/>
                </a:lnTo>
                <a:lnTo>
                  <a:pt x="15487" y="787"/>
                </a:lnTo>
                <a:lnTo>
                  <a:pt x="15486" y="756"/>
                </a:lnTo>
                <a:close/>
                <a:moveTo>
                  <a:pt x="14745" y="1307"/>
                </a:moveTo>
                <a:lnTo>
                  <a:pt x="14722" y="1307"/>
                </a:lnTo>
                <a:lnTo>
                  <a:pt x="14701" y="1305"/>
                </a:lnTo>
                <a:lnTo>
                  <a:pt x="14681" y="1303"/>
                </a:lnTo>
                <a:lnTo>
                  <a:pt x="14664" y="1300"/>
                </a:lnTo>
                <a:lnTo>
                  <a:pt x="14649" y="1295"/>
                </a:lnTo>
                <a:lnTo>
                  <a:pt x="14635" y="1289"/>
                </a:lnTo>
                <a:lnTo>
                  <a:pt x="14623" y="1283"/>
                </a:lnTo>
                <a:lnTo>
                  <a:pt x="14613" y="1276"/>
                </a:lnTo>
                <a:lnTo>
                  <a:pt x="14608" y="1272"/>
                </a:lnTo>
                <a:lnTo>
                  <a:pt x="14604" y="1266"/>
                </a:lnTo>
                <a:lnTo>
                  <a:pt x="14600" y="1261"/>
                </a:lnTo>
                <a:lnTo>
                  <a:pt x="14596" y="1255"/>
                </a:lnTo>
                <a:lnTo>
                  <a:pt x="14589" y="1241"/>
                </a:lnTo>
                <a:lnTo>
                  <a:pt x="14583" y="1227"/>
                </a:lnTo>
                <a:lnTo>
                  <a:pt x="14579" y="1209"/>
                </a:lnTo>
                <a:lnTo>
                  <a:pt x="14576" y="1191"/>
                </a:lnTo>
                <a:lnTo>
                  <a:pt x="14574" y="1171"/>
                </a:lnTo>
                <a:lnTo>
                  <a:pt x="14574" y="1149"/>
                </a:lnTo>
                <a:lnTo>
                  <a:pt x="14574" y="378"/>
                </a:lnTo>
                <a:lnTo>
                  <a:pt x="14574" y="354"/>
                </a:lnTo>
                <a:lnTo>
                  <a:pt x="14576" y="333"/>
                </a:lnTo>
                <a:lnTo>
                  <a:pt x="14579" y="313"/>
                </a:lnTo>
                <a:lnTo>
                  <a:pt x="14583" y="295"/>
                </a:lnTo>
                <a:lnTo>
                  <a:pt x="14588" y="279"/>
                </a:lnTo>
                <a:lnTo>
                  <a:pt x="14596" y="265"/>
                </a:lnTo>
                <a:lnTo>
                  <a:pt x="14603" y="252"/>
                </a:lnTo>
                <a:lnTo>
                  <a:pt x="14612" y="241"/>
                </a:lnTo>
                <a:lnTo>
                  <a:pt x="14623" y="231"/>
                </a:lnTo>
                <a:lnTo>
                  <a:pt x="14635" y="223"/>
                </a:lnTo>
                <a:lnTo>
                  <a:pt x="14650" y="217"/>
                </a:lnTo>
                <a:lnTo>
                  <a:pt x="14665" y="210"/>
                </a:lnTo>
                <a:lnTo>
                  <a:pt x="14683" y="206"/>
                </a:lnTo>
                <a:lnTo>
                  <a:pt x="14703" y="203"/>
                </a:lnTo>
                <a:lnTo>
                  <a:pt x="14725" y="201"/>
                </a:lnTo>
                <a:lnTo>
                  <a:pt x="14748" y="201"/>
                </a:lnTo>
                <a:lnTo>
                  <a:pt x="14955" y="201"/>
                </a:lnTo>
                <a:lnTo>
                  <a:pt x="14991" y="202"/>
                </a:lnTo>
                <a:lnTo>
                  <a:pt x="15026" y="205"/>
                </a:lnTo>
                <a:lnTo>
                  <a:pt x="15042" y="207"/>
                </a:lnTo>
                <a:lnTo>
                  <a:pt x="15058" y="209"/>
                </a:lnTo>
                <a:lnTo>
                  <a:pt x="15074" y="212"/>
                </a:lnTo>
                <a:lnTo>
                  <a:pt x="15089" y="217"/>
                </a:lnTo>
                <a:lnTo>
                  <a:pt x="15104" y="221"/>
                </a:lnTo>
                <a:lnTo>
                  <a:pt x="15118" y="225"/>
                </a:lnTo>
                <a:lnTo>
                  <a:pt x="15132" y="230"/>
                </a:lnTo>
                <a:lnTo>
                  <a:pt x="15145" y="235"/>
                </a:lnTo>
                <a:lnTo>
                  <a:pt x="15158" y="242"/>
                </a:lnTo>
                <a:lnTo>
                  <a:pt x="15170" y="248"/>
                </a:lnTo>
                <a:lnTo>
                  <a:pt x="15183" y="255"/>
                </a:lnTo>
                <a:lnTo>
                  <a:pt x="15194" y="262"/>
                </a:lnTo>
                <a:lnTo>
                  <a:pt x="15207" y="272"/>
                </a:lnTo>
                <a:lnTo>
                  <a:pt x="15219" y="281"/>
                </a:lnTo>
                <a:lnTo>
                  <a:pt x="15230" y="292"/>
                </a:lnTo>
                <a:lnTo>
                  <a:pt x="15240" y="302"/>
                </a:lnTo>
                <a:lnTo>
                  <a:pt x="15250" y="313"/>
                </a:lnTo>
                <a:lnTo>
                  <a:pt x="15259" y="326"/>
                </a:lnTo>
                <a:lnTo>
                  <a:pt x="15266" y="338"/>
                </a:lnTo>
                <a:lnTo>
                  <a:pt x="15274" y="351"/>
                </a:lnTo>
                <a:lnTo>
                  <a:pt x="15280" y="366"/>
                </a:lnTo>
                <a:lnTo>
                  <a:pt x="15285" y="379"/>
                </a:lnTo>
                <a:lnTo>
                  <a:pt x="15289" y="394"/>
                </a:lnTo>
                <a:lnTo>
                  <a:pt x="15293" y="409"/>
                </a:lnTo>
                <a:lnTo>
                  <a:pt x="15297" y="425"/>
                </a:lnTo>
                <a:lnTo>
                  <a:pt x="15299" y="442"/>
                </a:lnTo>
                <a:lnTo>
                  <a:pt x="15300" y="458"/>
                </a:lnTo>
                <a:lnTo>
                  <a:pt x="15300" y="476"/>
                </a:lnTo>
                <a:lnTo>
                  <a:pt x="15300" y="496"/>
                </a:lnTo>
                <a:lnTo>
                  <a:pt x="15298" y="514"/>
                </a:lnTo>
                <a:lnTo>
                  <a:pt x="15295" y="532"/>
                </a:lnTo>
                <a:lnTo>
                  <a:pt x="15291" y="549"/>
                </a:lnTo>
                <a:lnTo>
                  <a:pt x="15286" y="566"/>
                </a:lnTo>
                <a:lnTo>
                  <a:pt x="15281" y="581"/>
                </a:lnTo>
                <a:lnTo>
                  <a:pt x="15274" y="596"/>
                </a:lnTo>
                <a:lnTo>
                  <a:pt x="15265" y="610"/>
                </a:lnTo>
                <a:lnTo>
                  <a:pt x="15257" y="623"/>
                </a:lnTo>
                <a:lnTo>
                  <a:pt x="15247" y="635"/>
                </a:lnTo>
                <a:lnTo>
                  <a:pt x="15235" y="647"/>
                </a:lnTo>
                <a:lnTo>
                  <a:pt x="15223" y="658"/>
                </a:lnTo>
                <a:lnTo>
                  <a:pt x="15209" y="669"/>
                </a:lnTo>
                <a:lnTo>
                  <a:pt x="15195" y="678"/>
                </a:lnTo>
                <a:lnTo>
                  <a:pt x="15180" y="686"/>
                </a:lnTo>
                <a:lnTo>
                  <a:pt x="15163" y="694"/>
                </a:lnTo>
                <a:lnTo>
                  <a:pt x="15190" y="702"/>
                </a:lnTo>
                <a:lnTo>
                  <a:pt x="15215" y="710"/>
                </a:lnTo>
                <a:lnTo>
                  <a:pt x="15239" y="721"/>
                </a:lnTo>
                <a:lnTo>
                  <a:pt x="15261" y="732"/>
                </a:lnTo>
                <a:lnTo>
                  <a:pt x="15281" y="745"/>
                </a:lnTo>
                <a:lnTo>
                  <a:pt x="15300" y="759"/>
                </a:lnTo>
                <a:lnTo>
                  <a:pt x="15308" y="767"/>
                </a:lnTo>
                <a:lnTo>
                  <a:pt x="15316" y="775"/>
                </a:lnTo>
                <a:lnTo>
                  <a:pt x="15324" y="783"/>
                </a:lnTo>
                <a:lnTo>
                  <a:pt x="15331" y="792"/>
                </a:lnTo>
                <a:lnTo>
                  <a:pt x="15338" y="800"/>
                </a:lnTo>
                <a:lnTo>
                  <a:pt x="15344" y="809"/>
                </a:lnTo>
                <a:lnTo>
                  <a:pt x="15351" y="820"/>
                </a:lnTo>
                <a:lnTo>
                  <a:pt x="15356" y="829"/>
                </a:lnTo>
                <a:lnTo>
                  <a:pt x="15361" y="839"/>
                </a:lnTo>
                <a:lnTo>
                  <a:pt x="15365" y="850"/>
                </a:lnTo>
                <a:lnTo>
                  <a:pt x="15369" y="861"/>
                </a:lnTo>
                <a:lnTo>
                  <a:pt x="15374" y="872"/>
                </a:lnTo>
                <a:lnTo>
                  <a:pt x="15380" y="896"/>
                </a:lnTo>
                <a:lnTo>
                  <a:pt x="15384" y="921"/>
                </a:lnTo>
                <a:lnTo>
                  <a:pt x="15386" y="947"/>
                </a:lnTo>
                <a:lnTo>
                  <a:pt x="15387" y="975"/>
                </a:lnTo>
                <a:lnTo>
                  <a:pt x="15387" y="995"/>
                </a:lnTo>
                <a:lnTo>
                  <a:pt x="15385" y="1015"/>
                </a:lnTo>
                <a:lnTo>
                  <a:pt x="15383" y="1034"/>
                </a:lnTo>
                <a:lnTo>
                  <a:pt x="15380" y="1053"/>
                </a:lnTo>
                <a:lnTo>
                  <a:pt x="15376" y="1072"/>
                </a:lnTo>
                <a:lnTo>
                  <a:pt x="15370" y="1089"/>
                </a:lnTo>
                <a:lnTo>
                  <a:pt x="15365" y="1106"/>
                </a:lnTo>
                <a:lnTo>
                  <a:pt x="15358" y="1123"/>
                </a:lnTo>
                <a:lnTo>
                  <a:pt x="15351" y="1138"/>
                </a:lnTo>
                <a:lnTo>
                  <a:pt x="15342" y="1153"/>
                </a:lnTo>
                <a:lnTo>
                  <a:pt x="15332" y="1167"/>
                </a:lnTo>
                <a:lnTo>
                  <a:pt x="15322" y="1181"/>
                </a:lnTo>
                <a:lnTo>
                  <a:pt x="15311" y="1195"/>
                </a:lnTo>
                <a:lnTo>
                  <a:pt x="15299" y="1206"/>
                </a:lnTo>
                <a:lnTo>
                  <a:pt x="15285" y="1219"/>
                </a:lnTo>
                <a:lnTo>
                  <a:pt x="15272" y="1230"/>
                </a:lnTo>
                <a:lnTo>
                  <a:pt x="15258" y="1239"/>
                </a:lnTo>
                <a:lnTo>
                  <a:pt x="15244" y="1248"/>
                </a:lnTo>
                <a:lnTo>
                  <a:pt x="15230" y="1256"/>
                </a:lnTo>
                <a:lnTo>
                  <a:pt x="15215" y="1263"/>
                </a:lnTo>
                <a:lnTo>
                  <a:pt x="15200" y="1271"/>
                </a:lnTo>
                <a:lnTo>
                  <a:pt x="15184" y="1277"/>
                </a:lnTo>
                <a:lnTo>
                  <a:pt x="15167" y="1282"/>
                </a:lnTo>
                <a:lnTo>
                  <a:pt x="15150" y="1287"/>
                </a:lnTo>
                <a:lnTo>
                  <a:pt x="15132" y="1292"/>
                </a:lnTo>
                <a:lnTo>
                  <a:pt x="15114" y="1296"/>
                </a:lnTo>
                <a:lnTo>
                  <a:pt x="15096" y="1300"/>
                </a:lnTo>
                <a:lnTo>
                  <a:pt x="15077" y="1302"/>
                </a:lnTo>
                <a:lnTo>
                  <a:pt x="15056" y="1304"/>
                </a:lnTo>
                <a:lnTo>
                  <a:pt x="15036" y="1306"/>
                </a:lnTo>
                <a:lnTo>
                  <a:pt x="15015" y="1307"/>
                </a:lnTo>
                <a:lnTo>
                  <a:pt x="14993" y="1307"/>
                </a:lnTo>
                <a:lnTo>
                  <a:pt x="14745" y="1307"/>
                </a:lnTo>
                <a:close/>
                <a:moveTo>
                  <a:pt x="14826" y="1090"/>
                </a:moveTo>
                <a:lnTo>
                  <a:pt x="14952" y="1090"/>
                </a:lnTo>
                <a:lnTo>
                  <a:pt x="14973" y="1090"/>
                </a:lnTo>
                <a:lnTo>
                  <a:pt x="14991" y="1088"/>
                </a:lnTo>
                <a:lnTo>
                  <a:pt x="15010" y="1086"/>
                </a:lnTo>
                <a:lnTo>
                  <a:pt x="15027" y="1083"/>
                </a:lnTo>
                <a:lnTo>
                  <a:pt x="15042" y="1078"/>
                </a:lnTo>
                <a:lnTo>
                  <a:pt x="15056" y="1073"/>
                </a:lnTo>
                <a:lnTo>
                  <a:pt x="15068" y="1066"/>
                </a:lnTo>
                <a:lnTo>
                  <a:pt x="15080" y="1059"/>
                </a:lnTo>
                <a:lnTo>
                  <a:pt x="15090" y="1051"/>
                </a:lnTo>
                <a:lnTo>
                  <a:pt x="15099" y="1041"/>
                </a:lnTo>
                <a:lnTo>
                  <a:pt x="15106" y="1032"/>
                </a:lnTo>
                <a:lnTo>
                  <a:pt x="15112" y="1021"/>
                </a:lnTo>
                <a:lnTo>
                  <a:pt x="15116" y="1008"/>
                </a:lnTo>
                <a:lnTo>
                  <a:pt x="15120" y="996"/>
                </a:lnTo>
                <a:lnTo>
                  <a:pt x="15122" y="981"/>
                </a:lnTo>
                <a:lnTo>
                  <a:pt x="15123" y="966"/>
                </a:lnTo>
                <a:lnTo>
                  <a:pt x="15122" y="951"/>
                </a:lnTo>
                <a:lnTo>
                  <a:pt x="15120" y="937"/>
                </a:lnTo>
                <a:lnTo>
                  <a:pt x="15116" y="924"/>
                </a:lnTo>
                <a:lnTo>
                  <a:pt x="15112" y="911"/>
                </a:lnTo>
                <a:lnTo>
                  <a:pt x="15106" y="901"/>
                </a:lnTo>
                <a:lnTo>
                  <a:pt x="15099" y="890"/>
                </a:lnTo>
                <a:lnTo>
                  <a:pt x="15089" y="881"/>
                </a:lnTo>
                <a:lnTo>
                  <a:pt x="15079" y="873"/>
                </a:lnTo>
                <a:lnTo>
                  <a:pt x="15067" y="865"/>
                </a:lnTo>
                <a:lnTo>
                  <a:pt x="15054" y="859"/>
                </a:lnTo>
                <a:lnTo>
                  <a:pt x="15040" y="854"/>
                </a:lnTo>
                <a:lnTo>
                  <a:pt x="15025" y="850"/>
                </a:lnTo>
                <a:lnTo>
                  <a:pt x="15007" y="847"/>
                </a:lnTo>
                <a:lnTo>
                  <a:pt x="14988" y="844"/>
                </a:lnTo>
                <a:lnTo>
                  <a:pt x="14968" y="843"/>
                </a:lnTo>
                <a:lnTo>
                  <a:pt x="14948" y="843"/>
                </a:lnTo>
                <a:lnTo>
                  <a:pt x="14826" y="843"/>
                </a:lnTo>
                <a:lnTo>
                  <a:pt x="14826" y="1090"/>
                </a:lnTo>
                <a:close/>
                <a:moveTo>
                  <a:pt x="14826" y="631"/>
                </a:moveTo>
                <a:lnTo>
                  <a:pt x="14931" y="631"/>
                </a:lnTo>
                <a:lnTo>
                  <a:pt x="14944" y="631"/>
                </a:lnTo>
                <a:lnTo>
                  <a:pt x="14957" y="630"/>
                </a:lnTo>
                <a:lnTo>
                  <a:pt x="14968" y="628"/>
                </a:lnTo>
                <a:lnTo>
                  <a:pt x="14980" y="625"/>
                </a:lnTo>
                <a:lnTo>
                  <a:pt x="14990" y="621"/>
                </a:lnTo>
                <a:lnTo>
                  <a:pt x="15001" y="617"/>
                </a:lnTo>
                <a:lnTo>
                  <a:pt x="15010" y="611"/>
                </a:lnTo>
                <a:lnTo>
                  <a:pt x="15018" y="605"/>
                </a:lnTo>
                <a:lnTo>
                  <a:pt x="15028" y="598"/>
                </a:lnTo>
                <a:lnTo>
                  <a:pt x="15035" y="589"/>
                </a:lnTo>
                <a:lnTo>
                  <a:pt x="15041" y="580"/>
                </a:lnTo>
                <a:lnTo>
                  <a:pt x="15047" y="571"/>
                </a:lnTo>
                <a:lnTo>
                  <a:pt x="15051" y="560"/>
                </a:lnTo>
                <a:lnTo>
                  <a:pt x="15054" y="549"/>
                </a:lnTo>
                <a:lnTo>
                  <a:pt x="15056" y="537"/>
                </a:lnTo>
                <a:lnTo>
                  <a:pt x="15056" y="525"/>
                </a:lnTo>
                <a:lnTo>
                  <a:pt x="15056" y="511"/>
                </a:lnTo>
                <a:lnTo>
                  <a:pt x="15054" y="499"/>
                </a:lnTo>
                <a:lnTo>
                  <a:pt x="15051" y="487"/>
                </a:lnTo>
                <a:lnTo>
                  <a:pt x="15047" y="477"/>
                </a:lnTo>
                <a:lnTo>
                  <a:pt x="15041" y="467"/>
                </a:lnTo>
                <a:lnTo>
                  <a:pt x="15035" y="457"/>
                </a:lnTo>
                <a:lnTo>
                  <a:pt x="15027" y="449"/>
                </a:lnTo>
                <a:lnTo>
                  <a:pt x="15018" y="442"/>
                </a:lnTo>
                <a:lnTo>
                  <a:pt x="15009" y="435"/>
                </a:lnTo>
                <a:lnTo>
                  <a:pt x="15000" y="430"/>
                </a:lnTo>
                <a:lnTo>
                  <a:pt x="14989" y="426"/>
                </a:lnTo>
                <a:lnTo>
                  <a:pt x="14979" y="422"/>
                </a:lnTo>
                <a:lnTo>
                  <a:pt x="14967" y="419"/>
                </a:lnTo>
                <a:lnTo>
                  <a:pt x="14955" y="417"/>
                </a:lnTo>
                <a:lnTo>
                  <a:pt x="14942" y="416"/>
                </a:lnTo>
                <a:lnTo>
                  <a:pt x="14929" y="416"/>
                </a:lnTo>
                <a:lnTo>
                  <a:pt x="14826" y="416"/>
                </a:lnTo>
                <a:lnTo>
                  <a:pt x="14826" y="631"/>
                </a:lnTo>
                <a:close/>
                <a:moveTo>
                  <a:pt x="13506" y="756"/>
                </a:moveTo>
                <a:lnTo>
                  <a:pt x="13506" y="774"/>
                </a:lnTo>
                <a:lnTo>
                  <a:pt x="13507" y="790"/>
                </a:lnTo>
                <a:lnTo>
                  <a:pt x="13509" y="806"/>
                </a:lnTo>
                <a:lnTo>
                  <a:pt x="13512" y="823"/>
                </a:lnTo>
                <a:lnTo>
                  <a:pt x="13516" y="838"/>
                </a:lnTo>
                <a:lnTo>
                  <a:pt x="13520" y="854"/>
                </a:lnTo>
                <a:lnTo>
                  <a:pt x="13524" y="869"/>
                </a:lnTo>
                <a:lnTo>
                  <a:pt x="13530" y="883"/>
                </a:lnTo>
                <a:lnTo>
                  <a:pt x="13536" y="898"/>
                </a:lnTo>
                <a:lnTo>
                  <a:pt x="13543" y="912"/>
                </a:lnTo>
                <a:lnTo>
                  <a:pt x="13551" y="926"/>
                </a:lnTo>
                <a:lnTo>
                  <a:pt x="13559" y="938"/>
                </a:lnTo>
                <a:lnTo>
                  <a:pt x="13569" y="952"/>
                </a:lnTo>
                <a:lnTo>
                  <a:pt x="13578" y="964"/>
                </a:lnTo>
                <a:lnTo>
                  <a:pt x="13589" y="977"/>
                </a:lnTo>
                <a:lnTo>
                  <a:pt x="13601" y="988"/>
                </a:lnTo>
                <a:lnTo>
                  <a:pt x="13612" y="1000"/>
                </a:lnTo>
                <a:lnTo>
                  <a:pt x="13625" y="1010"/>
                </a:lnTo>
                <a:lnTo>
                  <a:pt x="13637" y="1021"/>
                </a:lnTo>
                <a:lnTo>
                  <a:pt x="13651" y="1030"/>
                </a:lnTo>
                <a:lnTo>
                  <a:pt x="13664" y="1038"/>
                </a:lnTo>
                <a:lnTo>
                  <a:pt x="13678" y="1046"/>
                </a:lnTo>
                <a:lnTo>
                  <a:pt x="13692" y="1053"/>
                </a:lnTo>
                <a:lnTo>
                  <a:pt x="13706" y="1059"/>
                </a:lnTo>
                <a:lnTo>
                  <a:pt x="13721" y="1064"/>
                </a:lnTo>
                <a:lnTo>
                  <a:pt x="13736" y="1070"/>
                </a:lnTo>
                <a:lnTo>
                  <a:pt x="13751" y="1074"/>
                </a:lnTo>
                <a:lnTo>
                  <a:pt x="13768" y="1077"/>
                </a:lnTo>
                <a:lnTo>
                  <a:pt x="13783" y="1079"/>
                </a:lnTo>
                <a:lnTo>
                  <a:pt x="13800" y="1081"/>
                </a:lnTo>
                <a:lnTo>
                  <a:pt x="13817" y="1082"/>
                </a:lnTo>
                <a:lnTo>
                  <a:pt x="13833" y="1083"/>
                </a:lnTo>
                <a:lnTo>
                  <a:pt x="13851" y="1082"/>
                </a:lnTo>
                <a:lnTo>
                  <a:pt x="13868" y="1081"/>
                </a:lnTo>
                <a:lnTo>
                  <a:pt x="13884" y="1079"/>
                </a:lnTo>
                <a:lnTo>
                  <a:pt x="13900" y="1077"/>
                </a:lnTo>
                <a:lnTo>
                  <a:pt x="13915" y="1074"/>
                </a:lnTo>
                <a:lnTo>
                  <a:pt x="13931" y="1070"/>
                </a:lnTo>
                <a:lnTo>
                  <a:pt x="13946" y="1064"/>
                </a:lnTo>
                <a:lnTo>
                  <a:pt x="13960" y="1059"/>
                </a:lnTo>
                <a:lnTo>
                  <a:pt x="13975" y="1053"/>
                </a:lnTo>
                <a:lnTo>
                  <a:pt x="13989" y="1046"/>
                </a:lnTo>
                <a:lnTo>
                  <a:pt x="14003" y="1038"/>
                </a:lnTo>
                <a:lnTo>
                  <a:pt x="14017" y="1030"/>
                </a:lnTo>
                <a:lnTo>
                  <a:pt x="14029" y="1021"/>
                </a:lnTo>
                <a:lnTo>
                  <a:pt x="14042" y="1010"/>
                </a:lnTo>
                <a:lnTo>
                  <a:pt x="14054" y="1000"/>
                </a:lnTo>
                <a:lnTo>
                  <a:pt x="14066" y="988"/>
                </a:lnTo>
                <a:lnTo>
                  <a:pt x="14078" y="977"/>
                </a:lnTo>
                <a:lnTo>
                  <a:pt x="14088" y="964"/>
                </a:lnTo>
                <a:lnTo>
                  <a:pt x="14099" y="952"/>
                </a:lnTo>
                <a:lnTo>
                  <a:pt x="14107" y="938"/>
                </a:lnTo>
                <a:lnTo>
                  <a:pt x="14116" y="926"/>
                </a:lnTo>
                <a:lnTo>
                  <a:pt x="14124" y="912"/>
                </a:lnTo>
                <a:lnTo>
                  <a:pt x="14131" y="898"/>
                </a:lnTo>
                <a:lnTo>
                  <a:pt x="14137" y="883"/>
                </a:lnTo>
                <a:lnTo>
                  <a:pt x="14143" y="869"/>
                </a:lnTo>
                <a:lnTo>
                  <a:pt x="14148" y="854"/>
                </a:lnTo>
                <a:lnTo>
                  <a:pt x="14152" y="838"/>
                </a:lnTo>
                <a:lnTo>
                  <a:pt x="14155" y="823"/>
                </a:lnTo>
                <a:lnTo>
                  <a:pt x="14157" y="806"/>
                </a:lnTo>
                <a:lnTo>
                  <a:pt x="14159" y="790"/>
                </a:lnTo>
                <a:lnTo>
                  <a:pt x="14160" y="774"/>
                </a:lnTo>
                <a:lnTo>
                  <a:pt x="14161" y="756"/>
                </a:lnTo>
                <a:lnTo>
                  <a:pt x="14160" y="739"/>
                </a:lnTo>
                <a:lnTo>
                  <a:pt x="14159" y="722"/>
                </a:lnTo>
                <a:lnTo>
                  <a:pt x="14157" y="706"/>
                </a:lnTo>
                <a:lnTo>
                  <a:pt x="14155" y="689"/>
                </a:lnTo>
                <a:lnTo>
                  <a:pt x="14152" y="674"/>
                </a:lnTo>
                <a:lnTo>
                  <a:pt x="14148" y="658"/>
                </a:lnTo>
                <a:lnTo>
                  <a:pt x="14143" y="644"/>
                </a:lnTo>
                <a:lnTo>
                  <a:pt x="14137" y="628"/>
                </a:lnTo>
                <a:lnTo>
                  <a:pt x="14131" y="614"/>
                </a:lnTo>
                <a:lnTo>
                  <a:pt x="14124" y="600"/>
                </a:lnTo>
                <a:lnTo>
                  <a:pt x="14116" y="586"/>
                </a:lnTo>
                <a:lnTo>
                  <a:pt x="14108" y="573"/>
                </a:lnTo>
                <a:lnTo>
                  <a:pt x="14099" y="560"/>
                </a:lnTo>
                <a:lnTo>
                  <a:pt x="14088" y="548"/>
                </a:lnTo>
                <a:lnTo>
                  <a:pt x="14078" y="535"/>
                </a:lnTo>
                <a:lnTo>
                  <a:pt x="14066" y="523"/>
                </a:lnTo>
                <a:lnTo>
                  <a:pt x="14055" y="511"/>
                </a:lnTo>
                <a:lnTo>
                  <a:pt x="14043" y="501"/>
                </a:lnTo>
                <a:lnTo>
                  <a:pt x="14030" y="492"/>
                </a:lnTo>
                <a:lnTo>
                  <a:pt x="14017" y="482"/>
                </a:lnTo>
                <a:lnTo>
                  <a:pt x="14003" y="474"/>
                </a:lnTo>
                <a:lnTo>
                  <a:pt x="13989" y="466"/>
                </a:lnTo>
                <a:lnTo>
                  <a:pt x="13976" y="459"/>
                </a:lnTo>
                <a:lnTo>
                  <a:pt x="13961" y="453"/>
                </a:lnTo>
                <a:lnTo>
                  <a:pt x="13947" y="447"/>
                </a:lnTo>
                <a:lnTo>
                  <a:pt x="13931" y="443"/>
                </a:lnTo>
                <a:lnTo>
                  <a:pt x="13917" y="438"/>
                </a:lnTo>
                <a:lnTo>
                  <a:pt x="13900" y="435"/>
                </a:lnTo>
                <a:lnTo>
                  <a:pt x="13884" y="432"/>
                </a:lnTo>
                <a:lnTo>
                  <a:pt x="13868" y="430"/>
                </a:lnTo>
                <a:lnTo>
                  <a:pt x="13851" y="429"/>
                </a:lnTo>
                <a:lnTo>
                  <a:pt x="13833" y="429"/>
                </a:lnTo>
                <a:lnTo>
                  <a:pt x="13817" y="429"/>
                </a:lnTo>
                <a:lnTo>
                  <a:pt x="13800" y="430"/>
                </a:lnTo>
                <a:lnTo>
                  <a:pt x="13783" y="432"/>
                </a:lnTo>
                <a:lnTo>
                  <a:pt x="13767" y="435"/>
                </a:lnTo>
                <a:lnTo>
                  <a:pt x="13751" y="438"/>
                </a:lnTo>
                <a:lnTo>
                  <a:pt x="13735" y="443"/>
                </a:lnTo>
                <a:lnTo>
                  <a:pt x="13721" y="447"/>
                </a:lnTo>
                <a:lnTo>
                  <a:pt x="13705" y="453"/>
                </a:lnTo>
                <a:lnTo>
                  <a:pt x="13692" y="459"/>
                </a:lnTo>
                <a:lnTo>
                  <a:pt x="13677" y="466"/>
                </a:lnTo>
                <a:lnTo>
                  <a:pt x="13663" y="474"/>
                </a:lnTo>
                <a:lnTo>
                  <a:pt x="13650" y="482"/>
                </a:lnTo>
                <a:lnTo>
                  <a:pt x="13637" y="492"/>
                </a:lnTo>
                <a:lnTo>
                  <a:pt x="13625" y="501"/>
                </a:lnTo>
                <a:lnTo>
                  <a:pt x="13612" y="511"/>
                </a:lnTo>
                <a:lnTo>
                  <a:pt x="13600" y="523"/>
                </a:lnTo>
                <a:lnTo>
                  <a:pt x="13588" y="535"/>
                </a:lnTo>
                <a:lnTo>
                  <a:pt x="13578" y="548"/>
                </a:lnTo>
                <a:lnTo>
                  <a:pt x="13569" y="560"/>
                </a:lnTo>
                <a:lnTo>
                  <a:pt x="13559" y="573"/>
                </a:lnTo>
                <a:lnTo>
                  <a:pt x="13551" y="586"/>
                </a:lnTo>
                <a:lnTo>
                  <a:pt x="13543" y="600"/>
                </a:lnTo>
                <a:lnTo>
                  <a:pt x="13535" y="614"/>
                </a:lnTo>
                <a:lnTo>
                  <a:pt x="13529" y="628"/>
                </a:lnTo>
                <a:lnTo>
                  <a:pt x="13524" y="644"/>
                </a:lnTo>
                <a:lnTo>
                  <a:pt x="13520" y="658"/>
                </a:lnTo>
                <a:lnTo>
                  <a:pt x="13516" y="674"/>
                </a:lnTo>
                <a:lnTo>
                  <a:pt x="13511" y="689"/>
                </a:lnTo>
                <a:lnTo>
                  <a:pt x="13509" y="706"/>
                </a:lnTo>
                <a:lnTo>
                  <a:pt x="13507" y="722"/>
                </a:lnTo>
                <a:lnTo>
                  <a:pt x="13506" y="739"/>
                </a:lnTo>
                <a:lnTo>
                  <a:pt x="13506" y="756"/>
                </a:lnTo>
                <a:close/>
                <a:moveTo>
                  <a:pt x="13245" y="756"/>
                </a:moveTo>
                <a:lnTo>
                  <a:pt x="13245" y="725"/>
                </a:lnTo>
                <a:lnTo>
                  <a:pt x="13247" y="695"/>
                </a:lnTo>
                <a:lnTo>
                  <a:pt x="13251" y="666"/>
                </a:lnTo>
                <a:lnTo>
                  <a:pt x="13255" y="636"/>
                </a:lnTo>
                <a:lnTo>
                  <a:pt x="13261" y="607"/>
                </a:lnTo>
                <a:lnTo>
                  <a:pt x="13269" y="580"/>
                </a:lnTo>
                <a:lnTo>
                  <a:pt x="13277" y="553"/>
                </a:lnTo>
                <a:lnTo>
                  <a:pt x="13286" y="526"/>
                </a:lnTo>
                <a:lnTo>
                  <a:pt x="13298" y="500"/>
                </a:lnTo>
                <a:lnTo>
                  <a:pt x="13310" y="475"/>
                </a:lnTo>
                <a:lnTo>
                  <a:pt x="13325" y="450"/>
                </a:lnTo>
                <a:lnTo>
                  <a:pt x="13340" y="426"/>
                </a:lnTo>
                <a:lnTo>
                  <a:pt x="13356" y="403"/>
                </a:lnTo>
                <a:lnTo>
                  <a:pt x="13374" y="380"/>
                </a:lnTo>
                <a:lnTo>
                  <a:pt x="13394" y="357"/>
                </a:lnTo>
                <a:lnTo>
                  <a:pt x="13413" y="336"/>
                </a:lnTo>
                <a:lnTo>
                  <a:pt x="13435" y="316"/>
                </a:lnTo>
                <a:lnTo>
                  <a:pt x="13457" y="297"/>
                </a:lnTo>
                <a:lnTo>
                  <a:pt x="13480" y="279"/>
                </a:lnTo>
                <a:lnTo>
                  <a:pt x="13503" y="262"/>
                </a:lnTo>
                <a:lnTo>
                  <a:pt x="13527" y="247"/>
                </a:lnTo>
                <a:lnTo>
                  <a:pt x="13552" y="233"/>
                </a:lnTo>
                <a:lnTo>
                  <a:pt x="13577" y="221"/>
                </a:lnTo>
                <a:lnTo>
                  <a:pt x="13603" y="209"/>
                </a:lnTo>
                <a:lnTo>
                  <a:pt x="13630" y="199"/>
                </a:lnTo>
                <a:lnTo>
                  <a:pt x="13657" y="191"/>
                </a:lnTo>
                <a:lnTo>
                  <a:pt x="13684" y="183"/>
                </a:lnTo>
                <a:lnTo>
                  <a:pt x="13713" y="177"/>
                </a:lnTo>
                <a:lnTo>
                  <a:pt x="13743" y="173"/>
                </a:lnTo>
                <a:lnTo>
                  <a:pt x="13772" y="170"/>
                </a:lnTo>
                <a:lnTo>
                  <a:pt x="13803" y="168"/>
                </a:lnTo>
                <a:lnTo>
                  <a:pt x="13833" y="167"/>
                </a:lnTo>
                <a:lnTo>
                  <a:pt x="13864" y="168"/>
                </a:lnTo>
                <a:lnTo>
                  <a:pt x="13895" y="170"/>
                </a:lnTo>
                <a:lnTo>
                  <a:pt x="13925" y="173"/>
                </a:lnTo>
                <a:lnTo>
                  <a:pt x="13954" y="177"/>
                </a:lnTo>
                <a:lnTo>
                  <a:pt x="13982" y="183"/>
                </a:lnTo>
                <a:lnTo>
                  <a:pt x="14010" y="191"/>
                </a:lnTo>
                <a:lnTo>
                  <a:pt x="14037" y="199"/>
                </a:lnTo>
                <a:lnTo>
                  <a:pt x="14063" y="209"/>
                </a:lnTo>
                <a:lnTo>
                  <a:pt x="14089" y="221"/>
                </a:lnTo>
                <a:lnTo>
                  <a:pt x="14115" y="233"/>
                </a:lnTo>
                <a:lnTo>
                  <a:pt x="14139" y="247"/>
                </a:lnTo>
                <a:lnTo>
                  <a:pt x="14163" y="262"/>
                </a:lnTo>
                <a:lnTo>
                  <a:pt x="14187" y="279"/>
                </a:lnTo>
                <a:lnTo>
                  <a:pt x="14209" y="297"/>
                </a:lnTo>
                <a:lnTo>
                  <a:pt x="14232" y="316"/>
                </a:lnTo>
                <a:lnTo>
                  <a:pt x="14253" y="336"/>
                </a:lnTo>
                <a:lnTo>
                  <a:pt x="14274" y="357"/>
                </a:lnTo>
                <a:lnTo>
                  <a:pt x="14293" y="380"/>
                </a:lnTo>
                <a:lnTo>
                  <a:pt x="14310" y="403"/>
                </a:lnTo>
                <a:lnTo>
                  <a:pt x="14327" y="426"/>
                </a:lnTo>
                <a:lnTo>
                  <a:pt x="14342" y="450"/>
                </a:lnTo>
                <a:lnTo>
                  <a:pt x="14356" y="475"/>
                </a:lnTo>
                <a:lnTo>
                  <a:pt x="14369" y="500"/>
                </a:lnTo>
                <a:lnTo>
                  <a:pt x="14380" y="526"/>
                </a:lnTo>
                <a:lnTo>
                  <a:pt x="14389" y="553"/>
                </a:lnTo>
                <a:lnTo>
                  <a:pt x="14399" y="580"/>
                </a:lnTo>
                <a:lnTo>
                  <a:pt x="14406" y="607"/>
                </a:lnTo>
                <a:lnTo>
                  <a:pt x="14411" y="636"/>
                </a:lnTo>
                <a:lnTo>
                  <a:pt x="14416" y="666"/>
                </a:lnTo>
                <a:lnTo>
                  <a:pt x="14420" y="695"/>
                </a:lnTo>
                <a:lnTo>
                  <a:pt x="14422" y="725"/>
                </a:lnTo>
                <a:lnTo>
                  <a:pt x="14423" y="756"/>
                </a:lnTo>
                <a:lnTo>
                  <a:pt x="14422" y="787"/>
                </a:lnTo>
                <a:lnTo>
                  <a:pt x="14420" y="818"/>
                </a:lnTo>
                <a:lnTo>
                  <a:pt x="14416" y="847"/>
                </a:lnTo>
                <a:lnTo>
                  <a:pt x="14411" y="876"/>
                </a:lnTo>
                <a:lnTo>
                  <a:pt x="14406" y="905"/>
                </a:lnTo>
                <a:lnTo>
                  <a:pt x="14399" y="932"/>
                </a:lnTo>
                <a:lnTo>
                  <a:pt x="14389" y="959"/>
                </a:lnTo>
                <a:lnTo>
                  <a:pt x="14380" y="986"/>
                </a:lnTo>
                <a:lnTo>
                  <a:pt x="14369" y="1012"/>
                </a:lnTo>
                <a:lnTo>
                  <a:pt x="14356" y="1037"/>
                </a:lnTo>
                <a:lnTo>
                  <a:pt x="14342" y="1061"/>
                </a:lnTo>
                <a:lnTo>
                  <a:pt x="14327" y="1086"/>
                </a:lnTo>
                <a:lnTo>
                  <a:pt x="14310" y="1109"/>
                </a:lnTo>
                <a:lnTo>
                  <a:pt x="14293" y="1132"/>
                </a:lnTo>
                <a:lnTo>
                  <a:pt x="14274" y="1154"/>
                </a:lnTo>
                <a:lnTo>
                  <a:pt x="14253" y="1176"/>
                </a:lnTo>
                <a:lnTo>
                  <a:pt x="14231" y="1196"/>
                </a:lnTo>
                <a:lnTo>
                  <a:pt x="14209" y="1215"/>
                </a:lnTo>
                <a:lnTo>
                  <a:pt x="14186" y="1233"/>
                </a:lnTo>
                <a:lnTo>
                  <a:pt x="14163" y="1250"/>
                </a:lnTo>
                <a:lnTo>
                  <a:pt x="14139" y="1264"/>
                </a:lnTo>
                <a:lnTo>
                  <a:pt x="14114" y="1279"/>
                </a:lnTo>
                <a:lnTo>
                  <a:pt x="14089" y="1291"/>
                </a:lnTo>
                <a:lnTo>
                  <a:pt x="14063" y="1303"/>
                </a:lnTo>
                <a:lnTo>
                  <a:pt x="14036" y="1312"/>
                </a:lnTo>
                <a:lnTo>
                  <a:pt x="14009" y="1321"/>
                </a:lnTo>
                <a:lnTo>
                  <a:pt x="13982" y="1328"/>
                </a:lnTo>
                <a:lnTo>
                  <a:pt x="13953" y="1334"/>
                </a:lnTo>
                <a:lnTo>
                  <a:pt x="13925" y="1339"/>
                </a:lnTo>
                <a:lnTo>
                  <a:pt x="13895" y="1342"/>
                </a:lnTo>
                <a:lnTo>
                  <a:pt x="13864" y="1345"/>
                </a:lnTo>
                <a:lnTo>
                  <a:pt x="13833" y="1345"/>
                </a:lnTo>
                <a:lnTo>
                  <a:pt x="13803" y="1345"/>
                </a:lnTo>
                <a:lnTo>
                  <a:pt x="13773" y="1342"/>
                </a:lnTo>
                <a:lnTo>
                  <a:pt x="13743" y="1339"/>
                </a:lnTo>
                <a:lnTo>
                  <a:pt x="13713" y="1334"/>
                </a:lnTo>
                <a:lnTo>
                  <a:pt x="13685" y="1328"/>
                </a:lnTo>
                <a:lnTo>
                  <a:pt x="13657" y="1321"/>
                </a:lnTo>
                <a:lnTo>
                  <a:pt x="13630" y="1312"/>
                </a:lnTo>
                <a:lnTo>
                  <a:pt x="13604" y="1303"/>
                </a:lnTo>
                <a:lnTo>
                  <a:pt x="13578" y="1291"/>
                </a:lnTo>
                <a:lnTo>
                  <a:pt x="13552" y="1279"/>
                </a:lnTo>
                <a:lnTo>
                  <a:pt x="13528" y="1264"/>
                </a:lnTo>
                <a:lnTo>
                  <a:pt x="13504" y="1250"/>
                </a:lnTo>
                <a:lnTo>
                  <a:pt x="13480" y="1233"/>
                </a:lnTo>
                <a:lnTo>
                  <a:pt x="13457" y="1215"/>
                </a:lnTo>
                <a:lnTo>
                  <a:pt x="13435" y="1196"/>
                </a:lnTo>
                <a:lnTo>
                  <a:pt x="13413" y="1176"/>
                </a:lnTo>
                <a:lnTo>
                  <a:pt x="13394" y="1154"/>
                </a:lnTo>
                <a:lnTo>
                  <a:pt x="13374" y="1132"/>
                </a:lnTo>
                <a:lnTo>
                  <a:pt x="13356" y="1109"/>
                </a:lnTo>
                <a:lnTo>
                  <a:pt x="13340" y="1086"/>
                </a:lnTo>
                <a:lnTo>
                  <a:pt x="13325" y="1061"/>
                </a:lnTo>
                <a:lnTo>
                  <a:pt x="13310" y="1037"/>
                </a:lnTo>
                <a:lnTo>
                  <a:pt x="13298" y="1012"/>
                </a:lnTo>
                <a:lnTo>
                  <a:pt x="13287" y="986"/>
                </a:lnTo>
                <a:lnTo>
                  <a:pt x="13277" y="959"/>
                </a:lnTo>
                <a:lnTo>
                  <a:pt x="13269" y="932"/>
                </a:lnTo>
                <a:lnTo>
                  <a:pt x="13261" y="905"/>
                </a:lnTo>
                <a:lnTo>
                  <a:pt x="13255" y="876"/>
                </a:lnTo>
                <a:lnTo>
                  <a:pt x="13251" y="847"/>
                </a:lnTo>
                <a:lnTo>
                  <a:pt x="13247" y="818"/>
                </a:lnTo>
                <a:lnTo>
                  <a:pt x="13246" y="787"/>
                </a:lnTo>
                <a:lnTo>
                  <a:pt x="13245" y="756"/>
                </a:lnTo>
                <a:close/>
                <a:moveTo>
                  <a:pt x="12628" y="366"/>
                </a:moveTo>
                <a:lnTo>
                  <a:pt x="12629" y="344"/>
                </a:lnTo>
                <a:lnTo>
                  <a:pt x="12630" y="324"/>
                </a:lnTo>
                <a:lnTo>
                  <a:pt x="12633" y="305"/>
                </a:lnTo>
                <a:lnTo>
                  <a:pt x="12637" y="287"/>
                </a:lnTo>
                <a:lnTo>
                  <a:pt x="12641" y="271"/>
                </a:lnTo>
                <a:lnTo>
                  <a:pt x="12646" y="256"/>
                </a:lnTo>
                <a:lnTo>
                  <a:pt x="12653" y="244"/>
                </a:lnTo>
                <a:lnTo>
                  <a:pt x="12660" y="231"/>
                </a:lnTo>
                <a:lnTo>
                  <a:pt x="12669" y="221"/>
                </a:lnTo>
                <a:lnTo>
                  <a:pt x="12678" y="211"/>
                </a:lnTo>
                <a:lnTo>
                  <a:pt x="12689" y="204"/>
                </a:lnTo>
                <a:lnTo>
                  <a:pt x="12700" y="198"/>
                </a:lnTo>
                <a:lnTo>
                  <a:pt x="12712" y="193"/>
                </a:lnTo>
                <a:lnTo>
                  <a:pt x="12725" y="190"/>
                </a:lnTo>
                <a:lnTo>
                  <a:pt x="12740" y="187"/>
                </a:lnTo>
                <a:lnTo>
                  <a:pt x="12755" y="186"/>
                </a:lnTo>
                <a:lnTo>
                  <a:pt x="12770" y="187"/>
                </a:lnTo>
                <a:lnTo>
                  <a:pt x="12784" y="190"/>
                </a:lnTo>
                <a:lnTo>
                  <a:pt x="12798" y="193"/>
                </a:lnTo>
                <a:lnTo>
                  <a:pt x="12810" y="198"/>
                </a:lnTo>
                <a:lnTo>
                  <a:pt x="12822" y="204"/>
                </a:lnTo>
                <a:lnTo>
                  <a:pt x="12831" y="211"/>
                </a:lnTo>
                <a:lnTo>
                  <a:pt x="12841" y="221"/>
                </a:lnTo>
                <a:lnTo>
                  <a:pt x="12849" y="231"/>
                </a:lnTo>
                <a:lnTo>
                  <a:pt x="12857" y="244"/>
                </a:lnTo>
                <a:lnTo>
                  <a:pt x="12864" y="256"/>
                </a:lnTo>
                <a:lnTo>
                  <a:pt x="12869" y="271"/>
                </a:lnTo>
                <a:lnTo>
                  <a:pt x="12873" y="287"/>
                </a:lnTo>
                <a:lnTo>
                  <a:pt x="12876" y="305"/>
                </a:lnTo>
                <a:lnTo>
                  <a:pt x="12879" y="324"/>
                </a:lnTo>
                <a:lnTo>
                  <a:pt x="12880" y="344"/>
                </a:lnTo>
                <a:lnTo>
                  <a:pt x="12881" y="366"/>
                </a:lnTo>
                <a:lnTo>
                  <a:pt x="12881" y="1074"/>
                </a:lnTo>
                <a:lnTo>
                  <a:pt x="13094" y="1074"/>
                </a:lnTo>
                <a:lnTo>
                  <a:pt x="13116" y="1075"/>
                </a:lnTo>
                <a:lnTo>
                  <a:pt x="13135" y="1076"/>
                </a:lnTo>
                <a:lnTo>
                  <a:pt x="13154" y="1078"/>
                </a:lnTo>
                <a:lnTo>
                  <a:pt x="13172" y="1081"/>
                </a:lnTo>
                <a:lnTo>
                  <a:pt x="13189" y="1085"/>
                </a:lnTo>
                <a:lnTo>
                  <a:pt x="13203" y="1090"/>
                </a:lnTo>
                <a:lnTo>
                  <a:pt x="13217" y="1096"/>
                </a:lnTo>
                <a:lnTo>
                  <a:pt x="13228" y="1103"/>
                </a:lnTo>
                <a:lnTo>
                  <a:pt x="13239" y="1110"/>
                </a:lnTo>
                <a:lnTo>
                  <a:pt x="13248" y="1120"/>
                </a:lnTo>
                <a:lnTo>
                  <a:pt x="13255" y="1129"/>
                </a:lnTo>
                <a:lnTo>
                  <a:pt x="13261" y="1139"/>
                </a:lnTo>
                <a:lnTo>
                  <a:pt x="13267" y="1151"/>
                </a:lnTo>
                <a:lnTo>
                  <a:pt x="13270" y="1163"/>
                </a:lnTo>
                <a:lnTo>
                  <a:pt x="13272" y="1176"/>
                </a:lnTo>
                <a:lnTo>
                  <a:pt x="13273" y="1190"/>
                </a:lnTo>
                <a:lnTo>
                  <a:pt x="13272" y="1204"/>
                </a:lnTo>
                <a:lnTo>
                  <a:pt x="13270" y="1217"/>
                </a:lnTo>
                <a:lnTo>
                  <a:pt x="13267" y="1230"/>
                </a:lnTo>
                <a:lnTo>
                  <a:pt x="13261" y="1241"/>
                </a:lnTo>
                <a:lnTo>
                  <a:pt x="13255" y="1252"/>
                </a:lnTo>
                <a:lnTo>
                  <a:pt x="13248" y="1261"/>
                </a:lnTo>
                <a:lnTo>
                  <a:pt x="13239" y="1270"/>
                </a:lnTo>
                <a:lnTo>
                  <a:pt x="13228" y="1278"/>
                </a:lnTo>
                <a:lnTo>
                  <a:pt x="13217" y="1285"/>
                </a:lnTo>
                <a:lnTo>
                  <a:pt x="13203" y="1290"/>
                </a:lnTo>
                <a:lnTo>
                  <a:pt x="13189" y="1296"/>
                </a:lnTo>
                <a:lnTo>
                  <a:pt x="13172" y="1300"/>
                </a:lnTo>
                <a:lnTo>
                  <a:pt x="13154" y="1303"/>
                </a:lnTo>
                <a:lnTo>
                  <a:pt x="13135" y="1305"/>
                </a:lnTo>
                <a:lnTo>
                  <a:pt x="13116" y="1307"/>
                </a:lnTo>
                <a:lnTo>
                  <a:pt x="13094" y="1307"/>
                </a:lnTo>
                <a:lnTo>
                  <a:pt x="12800" y="1307"/>
                </a:lnTo>
                <a:lnTo>
                  <a:pt x="12777" y="1307"/>
                </a:lnTo>
                <a:lnTo>
                  <a:pt x="12755" y="1305"/>
                </a:lnTo>
                <a:lnTo>
                  <a:pt x="12737" y="1303"/>
                </a:lnTo>
                <a:lnTo>
                  <a:pt x="12719" y="1300"/>
                </a:lnTo>
                <a:lnTo>
                  <a:pt x="12703" y="1295"/>
                </a:lnTo>
                <a:lnTo>
                  <a:pt x="12690" y="1289"/>
                </a:lnTo>
                <a:lnTo>
                  <a:pt x="12678" y="1283"/>
                </a:lnTo>
                <a:lnTo>
                  <a:pt x="12668" y="1276"/>
                </a:lnTo>
                <a:lnTo>
                  <a:pt x="12664" y="1272"/>
                </a:lnTo>
                <a:lnTo>
                  <a:pt x="12658" y="1266"/>
                </a:lnTo>
                <a:lnTo>
                  <a:pt x="12654" y="1261"/>
                </a:lnTo>
                <a:lnTo>
                  <a:pt x="12651" y="1255"/>
                </a:lnTo>
                <a:lnTo>
                  <a:pt x="12644" y="1241"/>
                </a:lnTo>
                <a:lnTo>
                  <a:pt x="12639" y="1227"/>
                </a:lnTo>
                <a:lnTo>
                  <a:pt x="12634" y="1209"/>
                </a:lnTo>
                <a:lnTo>
                  <a:pt x="12631" y="1191"/>
                </a:lnTo>
                <a:lnTo>
                  <a:pt x="12629" y="1171"/>
                </a:lnTo>
                <a:lnTo>
                  <a:pt x="12628" y="1149"/>
                </a:lnTo>
                <a:lnTo>
                  <a:pt x="12628" y="366"/>
                </a:lnTo>
                <a:close/>
                <a:moveTo>
                  <a:pt x="8742" y="832"/>
                </a:moveTo>
                <a:lnTo>
                  <a:pt x="8741" y="858"/>
                </a:lnTo>
                <a:lnTo>
                  <a:pt x="8740" y="884"/>
                </a:lnTo>
                <a:lnTo>
                  <a:pt x="8737" y="909"/>
                </a:lnTo>
                <a:lnTo>
                  <a:pt x="8732" y="934"/>
                </a:lnTo>
                <a:lnTo>
                  <a:pt x="8727" y="959"/>
                </a:lnTo>
                <a:lnTo>
                  <a:pt x="8719" y="984"/>
                </a:lnTo>
                <a:lnTo>
                  <a:pt x="8711" y="1008"/>
                </a:lnTo>
                <a:lnTo>
                  <a:pt x="8702" y="1031"/>
                </a:lnTo>
                <a:lnTo>
                  <a:pt x="8691" y="1055"/>
                </a:lnTo>
                <a:lnTo>
                  <a:pt x="8679" y="1078"/>
                </a:lnTo>
                <a:lnTo>
                  <a:pt x="8666" y="1101"/>
                </a:lnTo>
                <a:lnTo>
                  <a:pt x="8652" y="1123"/>
                </a:lnTo>
                <a:lnTo>
                  <a:pt x="8635" y="1145"/>
                </a:lnTo>
                <a:lnTo>
                  <a:pt x="8618" y="1166"/>
                </a:lnTo>
                <a:lnTo>
                  <a:pt x="8600" y="1187"/>
                </a:lnTo>
                <a:lnTo>
                  <a:pt x="8581" y="1208"/>
                </a:lnTo>
                <a:lnTo>
                  <a:pt x="8560" y="1228"/>
                </a:lnTo>
                <a:lnTo>
                  <a:pt x="8539" y="1247"/>
                </a:lnTo>
                <a:lnTo>
                  <a:pt x="8518" y="1264"/>
                </a:lnTo>
                <a:lnTo>
                  <a:pt x="8497" y="1281"/>
                </a:lnTo>
                <a:lnTo>
                  <a:pt x="8475" y="1296"/>
                </a:lnTo>
                <a:lnTo>
                  <a:pt x="8453" y="1309"/>
                </a:lnTo>
                <a:lnTo>
                  <a:pt x="8430" y="1322"/>
                </a:lnTo>
                <a:lnTo>
                  <a:pt x="8407" y="1332"/>
                </a:lnTo>
                <a:lnTo>
                  <a:pt x="8383" y="1342"/>
                </a:lnTo>
                <a:lnTo>
                  <a:pt x="8360" y="1351"/>
                </a:lnTo>
                <a:lnTo>
                  <a:pt x="8335" y="1358"/>
                </a:lnTo>
                <a:lnTo>
                  <a:pt x="8311" y="1363"/>
                </a:lnTo>
                <a:lnTo>
                  <a:pt x="8286" y="1369"/>
                </a:lnTo>
                <a:lnTo>
                  <a:pt x="8261" y="1372"/>
                </a:lnTo>
                <a:lnTo>
                  <a:pt x="8235" y="1373"/>
                </a:lnTo>
                <a:lnTo>
                  <a:pt x="8209" y="1374"/>
                </a:lnTo>
                <a:lnTo>
                  <a:pt x="8179" y="1373"/>
                </a:lnTo>
                <a:lnTo>
                  <a:pt x="8149" y="1372"/>
                </a:lnTo>
                <a:lnTo>
                  <a:pt x="8120" y="1367"/>
                </a:lnTo>
                <a:lnTo>
                  <a:pt x="8090" y="1363"/>
                </a:lnTo>
                <a:lnTo>
                  <a:pt x="8062" y="1357"/>
                </a:lnTo>
                <a:lnTo>
                  <a:pt x="8035" y="1350"/>
                </a:lnTo>
                <a:lnTo>
                  <a:pt x="8008" y="1341"/>
                </a:lnTo>
                <a:lnTo>
                  <a:pt x="7982" y="1331"/>
                </a:lnTo>
                <a:lnTo>
                  <a:pt x="7956" y="1321"/>
                </a:lnTo>
                <a:lnTo>
                  <a:pt x="7931" y="1308"/>
                </a:lnTo>
                <a:lnTo>
                  <a:pt x="7906" y="1294"/>
                </a:lnTo>
                <a:lnTo>
                  <a:pt x="7882" y="1279"/>
                </a:lnTo>
                <a:lnTo>
                  <a:pt x="7859" y="1262"/>
                </a:lnTo>
                <a:lnTo>
                  <a:pt x="7836" y="1245"/>
                </a:lnTo>
                <a:lnTo>
                  <a:pt x="7814" y="1225"/>
                </a:lnTo>
                <a:lnTo>
                  <a:pt x="7793" y="1204"/>
                </a:lnTo>
                <a:lnTo>
                  <a:pt x="7773" y="1183"/>
                </a:lnTo>
                <a:lnTo>
                  <a:pt x="7753" y="1161"/>
                </a:lnTo>
                <a:lnTo>
                  <a:pt x="7735" y="1138"/>
                </a:lnTo>
                <a:lnTo>
                  <a:pt x="7719" y="1114"/>
                </a:lnTo>
                <a:lnTo>
                  <a:pt x="7703" y="1091"/>
                </a:lnTo>
                <a:lnTo>
                  <a:pt x="7689" y="1066"/>
                </a:lnTo>
                <a:lnTo>
                  <a:pt x="7677" y="1041"/>
                </a:lnTo>
                <a:lnTo>
                  <a:pt x="7665" y="1015"/>
                </a:lnTo>
                <a:lnTo>
                  <a:pt x="7656" y="989"/>
                </a:lnTo>
                <a:lnTo>
                  <a:pt x="7647" y="962"/>
                </a:lnTo>
                <a:lnTo>
                  <a:pt x="7640" y="935"/>
                </a:lnTo>
                <a:lnTo>
                  <a:pt x="7634" y="907"/>
                </a:lnTo>
                <a:lnTo>
                  <a:pt x="7629" y="878"/>
                </a:lnTo>
                <a:lnTo>
                  <a:pt x="7626" y="849"/>
                </a:lnTo>
                <a:lnTo>
                  <a:pt x="7624" y="819"/>
                </a:lnTo>
                <a:lnTo>
                  <a:pt x="7624" y="788"/>
                </a:lnTo>
                <a:lnTo>
                  <a:pt x="7624" y="758"/>
                </a:lnTo>
                <a:lnTo>
                  <a:pt x="7626" y="728"/>
                </a:lnTo>
                <a:lnTo>
                  <a:pt x="7629" y="699"/>
                </a:lnTo>
                <a:lnTo>
                  <a:pt x="7634" y="670"/>
                </a:lnTo>
                <a:lnTo>
                  <a:pt x="7640" y="642"/>
                </a:lnTo>
                <a:lnTo>
                  <a:pt x="7647" y="614"/>
                </a:lnTo>
                <a:lnTo>
                  <a:pt x="7656" y="587"/>
                </a:lnTo>
                <a:lnTo>
                  <a:pt x="7665" y="560"/>
                </a:lnTo>
                <a:lnTo>
                  <a:pt x="7677" y="535"/>
                </a:lnTo>
                <a:lnTo>
                  <a:pt x="7689" y="510"/>
                </a:lnTo>
                <a:lnTo>
                  <a:pt x="7703" y="485"/>
                </a:lnTo>
                <a:lnTo>
                  <a:pt x="7719" y="461"/>
                </a:lnTo>
                <a:lnTo>
                  <a:pt x="7735" y="438"/>
                </a:lnTo>
                <a:lnTo>
                  <a:pt x="7753" y="416"/>
                </a:lnTo>
                <a:lnTo>
                  <a:pt x="7773" y="394"/>
                </a:lnTo>
                <a:lnTo>
                  <a:pt x="7793" y="373"/>
                </a:lnTo>
                <a:lnTo>
                  <a:pt x="7814" y="352"/>
                </a:lnTo>
                <a:lnTo>
                  <a:pt x="7836" y="333"/>
                </a:lnTo>
                <a:lnTo>
                  <a:pt x="7859" y="315"/>
                </a:lnTo>
                <a:lnTo>
                  <a:pt x="7882" y="299"/>
                </a:lnTo>
                <a:lnTo>
                  <a:pt x="7906" y="283"/>
                </a:lnTo>
                <a:lnTo>
                  <a:pt x="7931" y="270"/>
                </a:lnTo>
                <a:lnTo>
                  <a:pt x="7956" y="257"/>
                </a:lnTo>
                <a:lnTo>
                  <a:pt x="7982" y="246"/>
                </a:lnTo>
                <a:lnTo>
                  <a:pt x="8008" y="235"/>
                </a:lnTo>
                <a:lnTo>
                  <a:pt x="8035" y="227"/>
                </a:lnTo>
                <a:lnTo>
                  <a:pt x="8062" y="220"/>
                </a:lnTo>
                <a:lnTo>
                  <a:pt x="8090" y="214"/>
                </a:lnTo>
                <a:lnTo>
                  <a:pt x="8120" y="209"/>
                </a:lnTo>
                <a:lnTo>
                  <a:pt x="8149" y="206"/>
                </a:lnTo>
                <a:lnTo>
                  <a:pt x="8179" y="204"/>
                </a:lnTo>
                <a:lnTo>
                  <a:pt x="8209" y="203"/>
                </a:lnTo>
                <a:lnTo>
                  <a:pt x="8235" y="204"/>
                </a:lnTo>
                <a:lnTo>
                  <a:pt x="8260" y="205"/>
                </a:lnTo>
                <a:lnTo>
                  <a:pt x="8286" y="208"/>
                </a:lnTo>
                <a:lnTo>
                  <a:pt x="8310" y="211"/>
                </a:lnTo>
                <a:lnTo>
                  <a:pt x="8335" y="217"/>
                </a:lnTo>
                <a:lnTo>
                  <a:pt x="8359" y="222"/>
                </a:lnTo>
                <a:lnTo>
                  <a:pt x="8383" y="229"/>
                </a:lnTo>
                <a:lnTo>
                  <a:pt x="8406" y="236"/>
                </a:lnTo>
                <a:lnTo>
                  <a:pt x="8429" y="246"/>
                </a:lnTo>
                <a:lnTo>
                  <a:pt x="8452" y="255"/>
                </a:lnTo>
                <a:lnTo>
                  <a:pt x="8474" y="267"/>
                </a:lnTo>
                <a:lnTo>
                  <a:pt x="8496" y="279"/>
                </a:lnTo>
                <a:lnTo>
                  <a:pt x="8517" y="292"/>
                </a:lnTo>
                <a:lnTo>
                  <a:pt x="8538" y="306"/>
                </a:lnTo>
                <a:lnTo>
                  <a:pt x="8559" y="321"/>
                </a:lnTo>
                <a:lnTo>
                  <a:pt x="8580" y="337"/>
                </a:lnTo>
                <a:lnTo>
                  <a:pt x="8591" y="348"/>
                </a:lnTo>
                <a:lnTo>
                  <a:pt x="8601" y="358"/>
                </a:lnTo>
                <a:lnTo>
                  <a:pt x="8609" y="370"/>
                </a:lnTo>
                <a:lnTo>
                  <a:pt x="8616" y="382"/>
                </a:lnTo>
                <a:lnTo>
                  <a:pt x="8622" y="396"/>
                </a:lnTo>
                <a:lnTo>
                  <a:pt x="8626" y="409"/>
                </a:lnTo>
                <a:lnTo>
                  <a:pt x="8628" y="424"/>
                </a:lnTo>
                <a:lnTo>
                  <a:pt x="8629" y="438"/>
                </a:lnTo>
                <a:lnTo>
                  <a:pt x="8628" y="452"/>
                </a:lnTo>
                <a:lnTo>
                  <a:pt x="8626" y="466"/>
                </a:lnTo>
                <a:lnTo>
                  <a:pt x="8624" y="477"/>
                </a:lnTo>
                <a:lnTo>
                  <a:pt x="8619" y="489"/>
                </a:lnTo>
                <a:lnTo>
                  <a:pt x="8614" y="501"/>
                </a:lnTo>
                <a:lnTo>
                  <a:pt x="8607" y="511"/>
                </a:lnTo>
                <a:lnTo>
                  <a:pt x="8600" y="522"/>
                </a:lnTo>
                <a:lnTo>
                  <a:pt x="8590" y="531"/>
                </a:lnTo>
                <a:lnTo>
                  <a:pt x="8581" y="539"/>
                </a:lnTo>
                <a:lnTo>
                  <a:pt x="8571" y="548"/>
                </a:lnTo>
                <a:lnTo>
                  <a:pt x="8560" y="554"/>
                </a:lnTo>
                <a:lnTo>
                  <a:pt x="8549" y="559"/>
                </a:lnTo>
                <a:lnTo>
                  <a:pt x="8536" y="563"/>
                </a:lnTo>
                <a:lnTo>
                  <a:pt x="8525" y="567"/>
                </a:lnTo>
                <a:lnTo>
                  <a:pt x="8511" y="568"/>
                </a:lnTo>
                <a:lnTo>
                  <a:pt x="8498" y="569"/>
                </a:lnTo>
                <a:lnTo>
                  <a:pt x="8486" y="569"/>
                </a:lnTo>
                <a:lnTo>
                  <a:pt x="8475" y="567"/>
                </a:lnTo>
                <a:lnTo>
                  <a:pt x="8464" y="564"/>
                </a:lnTo>
                <a:lnTo>
                  <a:pt x="8454" y="561"/>
                </a:lnTo>
                <a:lnTo>
                  <a:pt x="8443" y="557"/>
                </a:lnTo>
                <a:lnTo>
                  <a:pt x="8433" y="552"/>
                </a:lnTo>
                <a:lnTo>
                  <a:pt x="8424" y="546"/>
                </a:lnTo>
                <a:lnTo>
                  <a:pt x="8414" y="538"/>
                </a:lnTo>
                <a:lnTo>
                  <a:pt x="8403" y="529"/>
                </a:lnTo>
                <a:lnTo>
                  <a:pt x="8391" y="521"/>
                </a:lnTo>
                <a:lnTo>
                  <a:pt x="8380" y="513"/>
                </a:lnTo>
                <a:lnTo>
                  <a:pt x="8368" y="506"/>
                </a:lnTo>
                <a:lnTo>
                  <a:pt x="8356" y="500"/>
                </a:lnTo>
                <a:lnTo>
                  <a:pt x="8344" y="494"/>
                </a:lnTo>
                <a:lnTo>
                  <a:pt x="8332" y="488"/>
                </a:lnTo>
                <a:lnTo>
                  <a:pt x="8320" y="483"/>
                </a:lnTo>
                <a:lnTo>
                  <a:pt x="8306" y="479"/>
                </a:lnTo>
                <a:lnTo>
                  <a:pt x="8292" y="475"/>
                </a:lnTo>
                <a:lnTo>
                  <a:pt x="8280" y="472"/>
                </a:lnTo>
                <a:lnTo>
                  <a:pt x="8266" y="470"/>
                </a:lnTo>
                <a:lnTo>
                  <a:pt x="8252" y="468"/>
                </a:lnTo>
                <a:lnTo>
                  <a:pt x="8238" y="466"/>
                </a:lnTo>
                <a:lnTo>
                  <a:pt x="8224" y="465"/>
                </a:lnTo>
                <a:lnTo>
                  <a:pt x="8209" y="465"/>
                </a:lnTo>
                <a:lnTo>
                  <a:pt x="8192" y="466"/>
                </a:lnTo>
                <a:lnTo>
                  <a:pt x="8176" y="467"/>
                </a:lnTo>
                <a:lnTo>
                  <a:pt x="8159" y="468"/>
                </a:lnTo>
                <a:lnTo>
                  <a:pt x="8143" y="471"/>
                </a:lnTo>
                <a:lnTo>
                  <a:pt x="8128" y="474"/>
                </a:lnTo>
                <a:lnTo>
                  <a:pt x="8112" y="478"/>
                </a:lnTo>
                <a:lnTo>
                  <a:pt x="8098" y="482"/>
                </a:lnTo>
                <a:lnTo>
                  <a:pt x="8083" y="488"/>
                </a:lnTo>
                <a:lnTo>
                  <a:pt x="8069" y="495"/>
                </a:lnTo>
                <a:lnTo>
                  <a:pt x="8055" y="501"/>
                </a:lnTo>
                <a:lnTo>
                  <a:pt x="8041" y="509"/>
                </a:lnTo>
                <a:lnTo>
                  <a:pt x="8028" y="518"/>
                </a:lnTo>
                <a:lnTo>
                  <a:pt x="8015" y="526"/>
                </a:lnTo>
                <a:lnTo>
                  <a:pt x="8003" y="536"/>
                </a:lnTo>
                <a:lnTo>
                  <a:pt x="7990" y="547"/>
                </a:lnTo>
                <a:lnTo>
                  <a:pt x="7978" y="558"/>
                </a:lnTo>
                <a:lnTo>
                  <a:pt x="7966" y="570"/>
                </a:lnTo>
                <a:lnTo>
                  <a:pt x="7956" y="582"/>
                </a:lnTo>
                <a:lnTo>
                  <a:pt x="7947" y="595"/>
                </a:lnTo>
                <a:lnTo>
                  <a:pt x="7937" y="607"/>
                </a:lnTo>
                <a:lnTo>
                  <a:pt x="7929" y="621"/>
                </a:lnTo>
                <a:lnTo>
                  <a:pt x="7921" y="634"/>
                </a:lnTo>
                <a:lnTo>
                  <a:pt x="7913" y="648"/>
                </a:lnTo>
                <a:lnTo>
                  <a:pt x="7907" y="662"/>
                </a:lnTo>
                <a:lnTo>
                  <a:pt x="7902" y="677"/>
                </a:lnTo>
                <a:lnTo>
                  <a:pt x="7898" y="692"/>
                </a:lnTo>
                <a:lnTo>
                  <a:pt x="7894" y="707"/>
                </a:lnTo>
                <a:lnTo>
                  <a:pt x="7890" y="723"/>
                </a:lnTo>
                <a:lnTo>
                  <a:pt x="7887" y="738"/>
                </a:lnTo>
                <a:lnTo>
                  <a:pt x="7885" y="755"/>
                </a:lnTo>
                <a:lnTo>
                  <a:pt x="7884" y="772"/>
                </a:lnTo>
                <a:lnTo>
                  <a:pt x="7884" y="788"/>
                </a:lnTo>
                <a:lnTo>
                  <a:pt x="7884" y="805"/>
                </a:lnTo>
                <a:lnTo>
                  <a:pt x="7885" y="822"/>
                </a:lnTo>
                <a:lnTo>
                  <a:pt x="7887" y="838"/>
                </a:lnTo>
                <a:lnTo>
                  <a:pt x="7890" y="854"/>
                </a:lnTo>
                <a:lnTo>
                  <a:pt x="7894" y="870"/>
                </a:lnTo>
                <a:lnTo>
                  <a:pt x="7898" y="884"/>
                </a:lnTo>
                <a:lnTo>
                  <a:pt x="7902" y="900"/>
                </a:lnTo>
                <a:lnTo>
                  <a:pt x="7907" y="914"/>
                </a:lnTo>
                <a:lnTo>
                  <a:pt x="7913" y="928"/>
                </a:lnTo>
                <a:lnTo>
                  <a:pt x="7921" y="943"/>
                </a:lnTo>
                <a:lnTo>
                  <a:pt x="7929" y="956"/>
                </a:lnTo>
                <a:lnTo>
                  <a:pt x="7937" y="969"/>
                </a:lnTo>
                <a:lnTo>
                  <a:pt x="7947" y="982"/>
                </a:lnTo>
                <a:lnTo>
                  <a:pt x="7956" y="995"/>
                </a:lnTo>
                <a:lnTo>
                  <a:pt x="7966" y="1007"/>
                </a:lnTo>
                <a:lnTo>
                  <a:pt x="7978" y="1019"/>
                </a:lnTo>
                <a:lnTo>
                  <a:pt x="7990" y="1030"/>
                </a:lnTo>
                <a:lnTo>
                  <a:pt x="8003" y="1040"/>
                </a:lnTo>
                <a:lnTo>
                  <a:pt x="8015" y="1051"/>
                </a:lnTo>
                <a:lnTo>
                  <a:pt x="8028" y="1059"/>
                </a:lnTo>
                <a:lnTo>
                  <a:pt x="8041" y="1069"/>
                </a:lnTo>
                <a:lnTo>
                  <a:pt x="8055" y="1076"/>
                </a:lnTo>
                <a:lnTo>
                  <a:pt x="8069" y="1083"/>
                </a:lnTo>
                <a:lnTo>
                  <a:pt x="8083" y="1089"/>
                </a:lnTo>
                <a:lnTo>
                  <a:pt x="8098" y="1095"/>
                </a:lnTo>
                <a:lnTo>
                  <a:pt x="8112" y="1099"/>
                </a:lnTo>
                <a:lnTo>
                  <a:pt x="8128" y="1103"/>
                </a:lnTo>
                <a:lnTo>
                  <a:pt x="8143" y="1106"/>
                </a:lnTo>
                <a:lnTo>
                  <a:pt x="8159" y="1109"/>
                </a:lnTo>
                <a:lnTo>
                  <a:pt x="8176" y="1111"/>
                </a:lnTo>
                <a:lnTo>
                  <a:pt x="8192" y="1112"/>
                </a:lnTo>
                <a:lnTo>
                  <a:pt x="8209" y="1112"/>
                </a:lnTo>
                <a:lnTo>
                  <a:pt x="8229" y="1111"/>
                </a:lnTo>
                <a:lnTo>
                  <a:pt x="8249" y="1109"/>
                </a:lnTo>
                <a:lnTo>
                  <a:pt x="8268" y="1106"/>
                </a:lnTo>
                <a:lnTo>
                  <a:pt x="8287" y="1101"/>
                </a:lnTo>
                <a:lnTo>
                  <a:pt x="8306" y="1095"/>
                </a:lnTo>
                <a:lnTo>
                  <a:pt x="8324" y="1086"/>
                </a:lnTo>
                <a:lnTo>
                  <a:pt x="8342" y="1077"/>
                </a:lnTo>
                <a:lnTo>
                  <a:pt x="8360" y="1065"/>
                </a:lnTo>
                <a:lnTo>
                  <a:pt x="8376" y="1054"/>
                </a:lnTo>
                <a:lnTo>
                  <a:pt x="8391" y="1041"/>
                </a:lnTo>
                <a:lnTo>
                  <a:pt x="8406" y="1028"/>
                </a:lnTo>
                <a:lnTo>
                  <a:pt x="8419" y="1014"/>
                </a:lnTo>
                <a:lnTo>
                  <a:pt x="8432" y="999"/>
                </a:lnTo>
                <a:lnTo>
                  <a:pt x="8443" y="983"/>
                </a:lnTo>
                <a:lnTo>
                  <a:pt x="8455" y="965"/>
                </a:lnTo>
                <a:lnTo>
                  <a:pt x="8465" y="948"/>
                </a:lnTo>
                <a:lnTo>
                  <a:pt x="8285" y="948"/>
                </a:lnTo>
                <a:lnTo>
                  <a:pt x="8274" y="948"/>
                </a:lnTo>
                <a:lnTo>
                  <a:pt x="8262" y="946"/>
                </a:lnTo>
                <a:lnTo>
                  <a:pt x="8252" y="944"/>
                </a:lnTo>
                <a:lnTo>
                  <a:pt x="8241" y="939"/>
                </a:lnTo>
                <a:lnTo>
                  <a:pt x="8231" y="935"/>
                </a:lnTo>
                <a:lnTo>
                  <a:pt x="8222" y="929"/>
                </a:lnTo>
                <a:lnTo>
                  <a:pt x="8212" y="923"/>
                </a:lnTo>
                <a:lnTo>
                  <a:pt x="8204" y="914"/>
                </a:lnTo>
                <a:lnTo>
                  <a:pt x="8196" y="906"/>
                </a:lnTo>
                <a:lnTo>
                  <a:pt x="8189" y="898"/>
                </a:lnTo>
                <a:lnTo>
                  <a:pt x="8183" y="888"/>
                </a:lnTo>
                <a:lnTo>
                  <a:pt x="8179" y="878"/>
                </a:lnTo>
                <a:lnTo>
                  <a:pt x="8175" y="868"/>
                </a:lnTo>
                <a:lnTo>
                  <a:pt x="8173" y="857"/>
                </a:lnTo>
                <a:lnTo>
                  <a:pt x="8171" y="846"/>
                </a:lnTo>
                <a:lnTo>
                  <a:pt x="8171" y="833"/>
                </a:lnTo>
                <a:lnTo>
                  <a:pt x="8171" y="822"/>
                </a:lnTo>
                <a:lnTo>
                  <a:pt x="8173" y="810"/>
                </a:lnTo>
                <a:lnTo>
                  <a:pt x="8175" y="800"/>
                </a:lnTo>
                <a:lnTo>
                  <a:pt x="8179" y="789"/>
                </a:lnTo>
                <a:lnTo>
                  <a:pt x="8183" y="780"/>
                </a:lnTo>
                <a:lnTo>
                  <a:pt x="8189" y="770"/>
                </a:lnTo>
                <a:lnTo>
                  <a:pt x="8196" y="761"/>
                </a:lnTo>
                <a:lnTo>
                  <a:pt x="8204" y="753"/>
                </a:lnTo>
                <a:lnTo>
                  <a:pt x="8212" y="745"/>
                </a:lnTo>
                <a:lnTo>
                  <a:pt x="8222" y="738"/>
                </a:lnTo>
                <a:lnTo>
                  <a:pt x="8231" y="732"/>
                </a:lnTo>
                <a:lnTo>
                  <a:pt x="8241" y="727"/>
                </a:lnTo>
                <a:lnTo>
                  <a:pt x="8252" y="724"/>
                </a:lnTo>
                <a:lnTo>
                  <a:pt x="8262" y="721"/>
                </a:lnTo>
                <a:lnTo>
                  <a:pt x="8274" y="720"/>
                </a:lnTo>
                <a:lnTo>
                  <a:pt x="8285" y="719"/>
                </a:lnTo>
                <a:lnTo>
                  <a:pt x="8629" y="719"/>
                </a:lnTo>
                <a:lnTo>
                  <a:pt x="8640" y="720"/>
                </a:lnTo>
                <a:lnTo>
                  <a:pt x="8652" y="721"/>
                </a:lnTo>
                <a:lnTo>
                  <a:pt x="8662" y="724"/>
                </a:lnTo>
                <a:lnTo>
                  <a:pt x="8673" y="727"/>
                </a:lnTo>
                <a:lnTo>
                  <a:pt x="8682" y="732"/>
                </a:lnTo>
                <a:lnTo>
                  <a:pt x="8691" y="737"/>
                </a:lnTo>
                <a:lnTo>
                  <a:pt x="8701" y="745"/>
                </a:lnTo>
                <a:lnTo>
                  <a:pt x="8709" y="752"/>
                </a:lnTo>
                <a:lnTo>
                  <a:pt x="8717" y="760"/>
                </a:lnTo>
                <a:lnTo>
                  <a:pt x="8724" y="770"/>
                </a:lnTo>
                <a:lnTo>
                  <a:pt x="8730" y="779"/>
                </a:lnTo>
                <a:lnTo>
                  <a:pt x="8734" y="788"/>
                </a:lnTo>
                <a:lnTo>
                  <a:pt x="8738" y="799"/>
                </a:lnTo>
                <a:lnTo>
                  <a:pt x="8740" y="809"/>
                </a:lnTo>
                <a:lnTo>
                  <a:pt x="8742" y="821"/>
                </a:lnTo>
                <a:lnTo>
                  <a:pt x="8742" y="832"/>
                </a:lnTo>
                <a:close/>
                <a:moveTo>
                  <a:pt x="6734" y="1182"/>
                </a:moveTo>
                <a:lnTo>
                  <a:pt x="6734" y="1203"/>
                </a:lnTo>
                <a:lnTo>
                  <a:pt x="6733" y="1224"/>
                </a:lnTo>
                <a:lnTo>
                  <a:pt x="6730" y="1242"/>
                </a:lnTo>
                <a:lnTo>
                  <a:pt x="6727" y="1260"/>
                </a:lnTo>
                <a:lnTo>
                  <a:pt x="6723" y="1276"/>
                </a:lnTo>
                <a:lnTo>
                  <a:pt x="6717" y="1290"/>
                </a:lnTo>
                <a:lnTo>
                  <a:pt x="6710" y="1304"/>
                </a:lnTo>
                <a:lnTo>
                  <a:pt x="6703" y="1315"/>
                </a:lnTo>
                <a:lnTo>
                  <a:pt x="6695" y="1326"/>
                </a:lnTo>
                <a:lnTo>
                  <a:pt x="6685" y="1335"/>
                </a:lnTo>
                <a:lnTo>
                  <a:pt x="6675" y="1342"/>
                </a:lnTo>
                <a:lnTo>
                  <a:pt x="6664" y="1349"/>
                </a:lnTo>
                <a:lnTo>
                  <a:pt x="6652" y="1354"/>
                </a:lnTo>
                <a:lnTo>
                  <a:pt x="6639" y="1357"/>
                </a:lnTo>
                <a:lnTo>
                  <a:pt x="6624" y="1359"/>
                </a:lnTo>
                <a:lnTo>
                  <a:pt x="6608" y="1360"/>
                </a:lnTo>
                <a:lnTo>
                  <a:pt x="6594" y="1359"/>
                </a:lnTo>
                <a:lnTo>
                  <a:pt x="6579" y="1357"/>
                </a:lnTo>
                <a:lnTo>
                  <a:pt x="6566" y="1354"/>
                </a:lnTo>
                <a:lnTo>
                  <a:pt x="6553" y="1349"/>
                </a:lnTo>
                <a:lnTo>
                  <a:pt x="6542" y="1342"/>
                </a:lnTo>
                <a:lnTo>
                  <a:pt x="6532" y="1335"/>
                </a:lnTo>
                <a:lnTo>
                  <a:pt x="6523" y="1326"/>
                </a:lnTo>
                <a:lnTo>
                  <a:pt x="6514" y="1315"/>
                </a:lnTo>
                <a:lnTo>
                  <a:pt x="6506" y="1304"/>
                </a:lnTo>
                <a:lnTo>
                  <a:pt x="6500" y="1290"/>
                </a:lnTo>
                <a:lnTo>
                  <a:pt x="6495" y="1276"/>
                </a:lnTo>
                <a:lnTo>
                  <a:pt x="6491" y="1260"/>
                </a:lnTo>
                <a:lnTo>
                  <a:pt x="6486" y="1242"/>
                </a:lnTo>
                <a:lnTo>
                  <a:pt x="6484" y="1224"/>
                </a:lnTo>
                <a:lnTo>
                  <a:pt x="6483" y="1204"/>
                </a:lnTo>
                <a:lnTo>
                  <a:pt x="6482" y="1182"/>
                </a:lnTo>
                <a:lnTo>
                  <a:pt x="6482" y="396"/>
                </a:lnTo>
                <a:lnTo>
                  <a:pt x="6483" y="376"/>
                </a:lnTo>
                <a:lnTo>
                  <a:pt x="6484" y="357"/>
                </a:lnTo>
                <a:lnTo>
                  <a:pt x="6486" y="340"/>
                </a:lnTo>
                <a:lnTo>
                  <a:pt x="6490" y="323"/>
                </a:lnTo>
                <a:lnTo>
                  <a:pt x="6494" y="307"/>
                </a:lnTo>
                <a:lnTo>
                  <a:pt x="6499" y="294"/>
                </a:lnTo>
                <a:lnTo>
                  <a:pt x="6505" y="281"/>
                </a:lnTo>
                <a:lnTo>
                  <a:pt x="6511" y="270"/>
                </a:lnTo>
                <a:lnTo>
                  <a:pt x="6520" y="260"/>
                </a:lnTo>
                <a:lnTo>
                  <a:pt x="6528" y="251"/>
                </a:lnTo>
                <a:lnTo>
                  <a:pt x="6537" y="244"/>
                </a:lnTo>
                <a:lnTo>
                  <a:pt x="6548" y="238"/>
                </a:lnTo>
                <a:lnTo>
                  <a:pt x="6559" y="233"/>
                </a:lnTo>
                <a:lnTo>
                  <a:pt x="6572" y="230"/>
                </a:lnTo>
                <a:lnTo>
                  <a:pt x="6585" y="228"/>
                </a:lnTo>
                <a:lnTo>
                  <a:pt x="6599" y="228"/>
                </a:lnTo>
                <a:lnTo>
                  <a:pt x="6608" y="228"/>
                </a:lnTo>
                <a:lnTo>
                  <a:pt x="6618" y="229"/>
                </a:lnTo>
                <a:lnTo>
                  <a:pt x="6626" y="230"/>
                </a:lnTo>
                <a:lnTo>
                  <a:pt x="6635" y="232"/>
                </a:lnTo>
                <a:lnTo>
                  <a:pt x="6644" y="235"/>
                </a:lnTo>
                <a:lnTo>
                  <a:pt x="6652" y="240"/>
                </a:lnTo>
                <a:lnTo>
                  <a:pt x="6660" y="244"/>
                </a:lnTo>
                <a:lnTo>
                  <a:pt x="6669" y="248"/>
                </a:lnTo>
                <a:lnTo>
                  <a:pt x="6677" y="253"/>
                </a:lnTo>
                <a:lnTo>
                  <a:pt x="6685" y="259"/>
                </a:lnTo>
                <a:lnTo>
                  <a:pt x="6694" y="266"/>
                </a:lnTo>
                <a:lnTo>
                  <a:pt x="6702" y="273"/>
                </a:lnTo>
                <a:lnTo>
                  <a:pt x="6718" y="290"/>
                </a:lnTo>
                <a:lnTo>
                  <a:pt x="6733" y="309"/>
                </a:lnTo>
                <a:lnTo>
                  <a:pt x="7198" y="923"/>
                </a:lnTo>
                <a:lnTo>
                  <a:pt x="7198" y="406"/>
                </a:lnTo>
                <a:lnTo>
                  <a:pt x="7199" y="384"/>
                </a:lnTo>
                <a:lnTo>
                  <a:pt x="7200" y="365"/>
                </a:lnTo>
                <a:lnTo>
                  <a:pt x="7202" y="346"/>
                </a:lnTo>
                <a:lnTo>
                  <a:pt x="7206" y="328"/>
                </a:lnTo>
                <a:lnTo>
                  <a:pt x="7210" y="312"/>
                </a:lnTo>
                <a:lnTo>
                  <a:pt x="7216" y="298"/>
                </a:lnTo>
                <a:lnTo>
                  <a:pt x="7222" y="284"/>
                </a:lnTo>
                <a:lnTo>
                  <a:pt x="7229" y="273"/>
                </a:lnTo>
                <a:lnTo>
                  <a:pt x="7238" y="262"/>
                </a:lnTo>
                <a:lnTo>
                  <a:pt x="7247" y="253"/>
                </a:lnTo>
                <a:lnTo>
                  <a:pt x="7257" y="245"/>
                </a:lnTo>
                <a:lnTo>
                  <a:pt x="7269" y="238"/>
                </a:lnTo>
                <a:lnTo>
                  <a:pt x="7281" y="234"/>
                </a:lnTo>
                <a:lnTo>
                  <a:pt x="7295" y="230"/>
                </a:lnTo>
                <a:lnTo>
                  <a:pt x="7309" y="228"/>
                </a:lnTo>
                <a:lnTo>
                  <a:pt x="7324" y="228"/>
                </a:lnTo>
                <a:lnTo>
                  <a:pt x="7339" y="228"/>
                </a:lnTo>
                <a:lnTo>
                  <a:pt x="7354" y="230"/>
                </a:lnTo>
                <a:lnTo>
                  <a:pt x="7368" y="234"/>
                </a:lnTo>
                <a:lnTo>
                  <a:pt x="7379" y="238"/>
                </a:lnTo>
                <a:lnTo>
                  <a:pt x="7390" y="245"/>
                </a:lnTo>
                <a:lnTo>
                  <a:pt x="7401" y="253"/>
                </a:lnTo>
                <a:lnTo>
                  <a:pt x="7410" y="262"/>
                </a:lnTo>
                <a:lnTo>
                  <a:pt x="7419" y="273"/>
                </a:lnTo>
                <a:lnTo>
                  <a:pt x="7426" y="284"/>
                </a:lnTo>
                <a:lnTo>
                  <a:pt x="7432" y="298"/>
                </a:lnTo>
                <a:lnTo>
                  <a:pt x="7438" y="312"/>
                </a:lnTo>
                <a:lnTo>
                  <a:pt x="7443" y="328"/>
                </a:lnTo>
                <a:lnTo>
                  <a:pt x="7446" y="346"/>
                </a:lnTo>
                <a:lnTo>
                  <a:pt x="7449" y="365"/>
                </a:lnTo>
                <a:lnTo>
                  <a:pt x="7450" y="385"/>
                </a:lnTo>
                <a:lnTo>
                  <a:pt x="7450" y="406"/>
                </a:lnTo>
                <a:lnTo>
                  <a:pt x="7450" y="1210"/>
                </a:lnTo>
                <a:lnTo>
                  <a:pt x="7450" y="1229"/>
                </a:lnTo>
                <a:lnTo>
                  <a:pt x="7449" y="1247"/>
                </a:lnTo>
                <a:lnTo>
                  <a:pt x="7447" y="1263"/>
                </a:lnTo>
                <a:lnTo>
                  <a:pt x="7444" y="1279"/>
                </a:lnTo>
                <a:lnTo>
                  <a:pt x="7439" y="1292"/>
                </a:lnTo>
                <a:lnTo>
                  <a:pt x="7434" y="1306"/>
                </a:lnTo>
                <a:lnTo>
                  <a:pt x="7428" y="1317"/>
                </a:lnTo>
                <a:lnTo>
                  <a:pt x="7422" y="1328"/>
                </a:lnTo>
                <a:lnTo>
                  <a:pt x="7413" y="1337"/>
                </a:lnTo>
                <a:lnTo>
                  <a:pt x="7405" y="1345"/>
                </a:lnTo>
                <a:lnTo>
                  <a:pt x="7396" y="1352"/>
                </a:lnTo>
                <a:lnTo>
                  <a:pt x="7385" y="1357"/>
                </a:lnTo>
                <a:lnTo>
                  <a:pt x="7374" y="1361"/>
                </a:lnTo>
                <a:lnTo>
                  <a:pt x="7362" y="1364"/>
                </a:lnTo>
                <a:lnTo>
                  <a:pt x="7349" y="1366"/>
                </a:lnTo>
                <a:lnTo>
                  <a:pt x="7335" y="1367"/>
                </a:lnTo>
                <a:lnTo>
                  <a:pt x="7326" y="1366"/>
                </a:lnTo>
                <a:lnTo>
                  <a:pt x="7317" y="1365"/>
                </a:lnTo>
                <a:lnTo>
                  <a:pt x="7307" y="1364"/>
                </a:lnTo>
                <a:lnTo>
                  <a:pt x="7298" y="1361"/>
                </a:lnTo>
                <a:lnTo>
                  <a:pt x="7288" y="1358"/>
                </a:lnTo>
                <a:lnTo>
                  <a:pt x="7280" y="1354"/>
                </a:lnTo>
                <a:lnTo>
                  <a:pt x="7271" y="1350"/>
                </a:lnTo>
                <a:lnTo>
                  <a:pt x="7261" y="1345"/>
                </a:lnTo>
                <a:lnTo>
                  <a:pt x="7253" y="1338"/>
                </a:lnTo>
                <a:lnTo>
                  <a:pt x="7244" y="1331"/>
                </a:lnTo>
                <a:lnTo>
                  <a:pt x="7234" y="1324"/>
                </a:lnTo>
                <a:lnTo>
                  <a:pt x="7226" y="1315"/>
                </a:lnTo>
                <a:lnTo>
                  <a:pt x="7208" y="1297"/>
                </a:lnTo>
                <a:lnTo>
                  <a:pt x="7191" y="1275"/>
                </a:lnTo>
                <a:lnTo>
                  <a:pt x="6734" y="673"/>
                </a:lnTo>
                <a:lnTo>
                  <a:pt x="6734" y="1182"/>
                </a:lnTo>
                <a:close/>
                <a:moveTo>
                  <a:pt x="6249" y="1182"/>
                </a:moveTo>
                <a:lnTo>
                  <a:pt x="6249" y="1204"/>
                </a:lnTo>
                <a:lnTo>
                  <a:pt x="6248" y="1224"/>
                </a:lnTo>
                <a:lnTo>
                  <a:pt x="6245" y="1242"/>
                </a:lnTo>
                <a:lnTo>
                  <a:pt x="6242" y="1260"/>
                </a:lnTo>
                <a:lnTo>
                  <a:pt x="6238" y="1276"/>
                </a:lnTo>
                <a:lnTo>
                  <a:pt x="6231" y="1290"/>
                </a:lnTo>
                <a:lnTo>
                  <a:pt x="6225" y="1304"/>
                </a:lnTo>
                <a:lnTo>
                  <a:pt x="6218" y="1315"/>
                </a:lnTo>
                <a:lnTo>
                  <a:pt x="6209" y="1326"/>
                </a:lnTo>
                <a:lnTo>
                  <a:pt x="6200" y="1335"/>
                </a:lnTo>
                <a:lnTo>
                  <a:pt x="6190" y="1342"/>
                </a:lnTo>
                <a:lnTo>
                  <a:pt x="6178" y="1349"/>
                </a:lnTo>
                <a:lnTo>
                  <a:pt x="6167" y="1354"/>
                </a:lnTo>
                <a:lnTo>
                  <a:pt x="6153" y="1357"/>
                </a:lnTo>
                <a:lnTo>
                  <a:pt x="6139" y="1359"/>
                </a:lnTo>
                <a:lnTo>
                  <a:pt x="6123" y="1360"/>
                </a:lnTo>
                <a:lnTo>
                  <a:pt x="6108" y="1359"/>
                </a:lnTo>
                <a:lnTo>
                  <a:pt x="6094" y="1357"/>
                </a:lnTo>
                <a:lnTo>
                  <a:pt x="6080" y="1354"/>
                </a:lnTo>
                <a:lnTo>
                  <a:pt x="6068" y="1349"/>
                </a:lnTo>
                <a:lnTo>
                  <a:pt x="6056" y="1342"/>
                </a:lnTo>
                <a:lnTo>
                  <a:pt x="6047" y="1335"/>
                </a:lnTo>
                <a:lnTo>
                  <a:pt x="6038" y="1326"/>
                </a:lnTo>
                <a:lnTo>
                  <a:pt x="6028" y="1315"/>
                </a:lnTo>
                <a:lnTo>
                  <a:pt x="6021" y="1304"/>
                </a:lnTo>
                <a:lnTo>
                  <a:pt x="6015" y="1290"/>
                </a:lnTo>
                <a:lnTo>
                  <a:pt x="6009" y="1276"/>
                </a:lnTo>
                <a:lnTo>
                  <a:pt x="6005" y="1260"/>
                </a:lnTo>
                <a:lnTo>
                  <a:pt x="6001" y="1242"/>
                </a:lnTo>
                <a:lnTo>
                  <a:pt x="5999" y="1224"/>
                </a:lnTo>
                <a:lnTo>
                  <a:pt x="5998" y="1204"/>
                </a:lnTo>
                <a:lnTo>
                  <a:pt x="5997" y="1182"/>
                </a:lnTo>
                <a:lnTo>
                  <a:pt x="5997" y="405"/>
                </a:lnTo>
                <a:lnTo>
                  <a:pt x="5998" y="383"/>
                </a:lnTo>
                <a:lnTo>
                  <a:pt x="5999" y="363"/>
                </a:lnTo>
                <a:lnTo>
                  <a:pt x="6001" y="345"/>
                </a:lnTo>
                <a:lnTo>
                  <a:pt x="6005" y="327"/>
                </a:lnTo>
                <a:lnTo>
                  <a:pt x="6009" y="310"/>
                </a:lnTo>
                <a:lnTo>
                  <a:pt x="6015" y="296"/>
                </a:lnTo>
                <a:lnTo>
                  <a:pt x="6021" y="283"/>
                </a:lnTo>
                <a:lnTo>
                  <a:pt x="6028" y="271"/>
                </a:lnTo>
                <a:lnTo>
                  <a:pt x="6038" y="260"/>
                </a:lnTo>
                <a:lnTo>
                  <a:pt x="6047" y="251"/>
                </a:lnTo>
                <a:lnTo>
                  <a:pt x="6056" y="244"/>
                </a:lnTo>
                <a:lnTo>
                  <a:pt x="6068" y="237"/>
                </a:lnTo>
                <a:lnTo>
                  <a:pt x="6080" y="232"/>
                </a:lnTo>
                <a:lnTo>
                  <a:pt x="6094" y="229"/>
                </a:lnTo>
                <a:lnTo>
                  <a:pt x="6108" y="227"/>
                </a:lnTo>
                <a:lnTo>
                  <a:pt x="6123" y="226"/>
                </a:lnTo>
                <a:lnTo>
                  <a:pt x="6139" y="227"/>
                </a:lnTo>
                <a:lnTo>
                  <a:pt x="6153" y="229"/>
                </a:lnTo>
                <a:lnTo>
                  <a:pt x="6167" y="232"/>
                </a:lnTo>
                <a:lnTo>
                  <a:pt x="6178" y="237"/>
                </a:lnTo>
                <a:lnTo>
                  <a:pt x="6190" y="244"/>
                </a:lnTo>
                <a:lnTo>
                  <a:pt x="6200" y="251"/>
                </a:lnTo>
                <a:lnTo>
                  <a:pt x="6209" y="260"/>
                </a:lnTo>
                <a:lnTo>
                  <a:pt x="6218" y="271"/>
                </a:lnTo>
                <a:lnTo>
                  <a:pt x="6225" y="283"/>
                </a:lnTo>
                <a:lnTo>
                  <a:pt x="6231" y="296"/>
                </a:lnTo>
                <a:lnTo>
                  <a:pt x="6238" y="310"/>
                </a:lnTo>
                <a:lnTo>
                  <a:pt x="6242" y="327"/>
                </a:lnTo>
                <a:lnTo>
                  <a:pt x="6245" y="345"/>
                </a:lnTo>
                <a:lnTo>
                  <a:pt x="6248" y="363"/>
                </a:lnTo>
                <a:lnTo>
                  <a:pt x="6249" y="383"/>
                </a:lnTo>
                <a:lnTo>
                  <a:pt x="6249" y="405"/>
                </a:lnTo>
                <a:lnTo>
                  <a:pt x="6249" y="1182"/>
                </a:lnTo>
                <a:close/>
                <a:moveTo>
                  <a:pt x="5369" y="475"/>
                </a:moveTo>
                <a:lnTo>
                  <a:pt x="5276" y="475"/>
                </a:lnTo>
                <a:lnTo>
                  <a:pt x="5254" y="475"/>
                </a:lnTo>
                <a:lnTo>
                  <a:pt x="5234" y="473"/>
                </a:lnTo>
                <a:lnTo>
                  <a:pt x="5215" y="471"/>
                </a:lnTo>
                <a:lnTo>
                  <a:pt x="5197" y="468"/>
                </a:lnTo>
                <a:lnTo>
                  <a:pt x="5181" y="463"/>
                </a:lnTo>
                <a:lnTo>
                  <a:pt x="5167" y="459"/>
                </a:lnTo>
                <a:lnTo>
                  <a:pt x="5153" y="453"/>
                </a:lnTo>
                <a:lnTo>
                  <a:pt x="5141" y="446"/>
                </a:lnTo>
                <a:lnTo>
                  <a:pt x="5130" y="438"/>
                </a:lnTo>
                <a:lnTo>
                  <a:pt x="5122" y="430"/>
                </a:lnTo>
                <a:lnTo>
                  <a:pt x="5114" y="420"/>
                </a:lnTo>
                <a:lnTo>
                  <a:pt x="5108" y="409"/>
                </a:lnTo>
                <a:lnTo>
                  <a:pt x="5102" y="399"/>
                </a:lnTo>
                <a:lnTo>
                  <a:pt x="5099" y="386"/>
                </a:lnTo>
                <a:lnTo>
                  <a:pt x="5097" y="373"/>
                </a:lnTo>
                <a:lnTo>
                  <a:pt x="5096" y="359"/>
                </a:lnTo>
                <a:lnTo>
                  <a:pt x="5097" y="345"/>
                </a:lnTo>
                <a:lnTo>
                  <a:pt x="5099" y="331"/>
                </a:lnTo>
                <a:lnTo>
                  <a:pt x="5102" y="319"/>
                </a:lnTo>
                <a:lnTo>
                  <a:pt x="5108" y="307"/>
                </a:lnTo>
                <a:lnTo>
                  <a:pt x="5114" y="297"/>
                </a:lnTo>
                <a:lnTo>
                  <a:pt x="5121" y="286"/>
                </a:lnTo>
                <a:lnTo>
                  <a:pt x="5130" y="278"/>
                </a:lnTo>
                <a:lnTo>
                  <a:pt x="5141" y="270"/>
                </a:lnTo>
                <a:lnTo>
                  <a:pt x="5153" y="263"/>
                </a:lnTo>
                <a:lnTo>
                  <a:pt x="5166" y="257"/>
                </a:lnTo>
                <a:lnTo>
                  <a:pt x="5181" y="252"/>
                </a:lnTo>
                <a:lnTo>
                  <a:pt x="5197" y="248"/>
                </a:lnTo>
                <a:lnTo>
                  <a:pt x="5215" y="245"/>
                </a:lnTo>
                <a:lnTo>
                  <a:pt x="5234" y="243"/>
                </a:lnTo>
                <a:lnTo>
                  <a:pt x="5254" y="241"/>
                </a:lnTo>
                <a:lnTo>
                  <a:pt x="5275" y="241"/>
                </a:lnTo>
                <a:lnTo>
                  <a:pt x="5714" y="241"/>
                </a:lnTo>
                <a:lnTo>
                  <a:pt x="5736" y="241"/>
                </a:lnTo>
                <a:lnTo>
                  <a:pt x="5756" y="243"/>
                </a:lnTo>
                <a:lnTo>
                  <a:pt x="5775" y="245"/>
                </a:lnTo>
                <a:lnTo>
                  <a:pt x="5793" y="248"/>
                </a:lnTo>
                <a:lnTo>
                  <a:pt x="5808" y="252"/>
                </a:lnTo>
                <a:lnTo>
                  <a:pt x="5823" y="257"/>
                </a:lnTo>
                <a:lnTo>
                  <a:pt x="5837" y="263"/>
                </a:lnTo>
                <a:lnTo>
                  <a:pt x="5849" y="270"/>
                </a:lnTo>
                <a:lnTo>
                  <a:pt x="5859" y="278"/>
                </a:lnTo>
                <a:lnTo>
                  <a:pt x="5868" y="286"/>
                </a:lnTo>
                <a:lnTo>
                  <a:pt x="5876" y="297"/>
                </a:lnTo>
                <a:lnTo>
                  <a:pt x="5882" y="307"/>
                </a:lnTo>
                <a:lnTo>
                  <a:pt x="5887" y="319"/>
                </a:lnTo>
                <a:lnTo>
                  <a:pt x="5891" y="331"/>
                </a:lnTo>
                <a:lnTo>
                  <a:pt x="5893" y="345"/>
                </a:lnTo>
                <a:lnTo>
                  <a:pt x="5894" y="359"/>
                </a:lnTo>
                <a:lnTo>
                  <a:pt x="5893" y="373"/>
                </a:lnTo>
                <a:lnTo>
                  <a:pt x="5891" y="386"/>
                </a:lnTo>
                <a:lnTo>
                  <a:pt x="5887" y="399"/>
                </a:lnTo>
                <a:lnTo>
                  <a:pt x="5882" y="409"/>
                </a:lnTo>
                <a:lnTo>
                  <a:pt x="5876" y="420"/>
                </a:lnTo>
                <a:lnTo>
                  <a:pt x="5868" y="430"/>
                </a:lnTo>
                <a:lnTo>
                  <a:pt x="5859" y="438"/>
                </a:lnTo>
                <a:lnTo>
                  <a:pt x="5849" y="446"/>
                </a:lnTo>
                <a:lnTo>
                  <a:pt x="5837" y="453"/>
                </a:lnTo>
                <a:lnTo>
                  <a:pt x="5823" y="459"/>
                </a:lnTo>
                <a:lnTo>
                  <a:pt x="5808" y="463"/>
                </a:lnTo>
                <a:lnTo>
                  <a:pt x="5793" y="468"/>
                </a:lnTo>
                <a:lnTo>
                  <a:pt x="5775" y="471"/>
                </a:lnTo>
                <a:lnTo>
                  <a:pt x="5756" y="473"/>
                </a:lnTo>
                <a:lnTo>
                  <a:pt x="5736" y="475"/>
                </a:lnTo>
                <a:lnTo>
                  <a:pt x="5714" y="475"/>
                </a:lnTo>
                <a:lnTo>
                  <a:pt x="5621" y="475"/>
                </a:lnTo>
                <a:lnTo>
                  <a:pt x="5621" y="1182"/>
                </a:lnTo>
                <a:lnTo>
                  <a:pt x="5620" y="1203"/>
                </a:lnTo>
                <a:lnTo>
                  <a:pt x="5619" y="1224"/>
                </a:lnTo>
                <a:lnTo>
                  <a:pt x="5617" y="1242"/>
                </a:lnTo>
                <a:lnTo>
                  <a:pt x="5613" y="1260"/>
                </a:lnTo>
                <a:lnTo>
                  <a:pt x="5608" y="1276"/>
                </a:lnTo>
                <a:lnTo>
                  <a:pt x="5603" y="1290"/>
                </a:lnTo>
                <a:lnTo>
                  <a:pt x="5597" y="1304"/>
                </a:lnTo>
                <a:lnTo>
                  <a:pt x="5590" y="1315"/>
                </a:lnTo>
                <a:lnTo>
                  <a:pt x="5580" y="1326"/>
                </a:lnTo>
                <a:lnTo>
                  <a:pt x="5572" y="1335"/>
                </a:lnTo>
                <a:lnTo>
                  <a:pt x="5562" y="1342"/>
                </a:lnTo>
                <a:lnTo>
                  <a:pt x="5550" y="1349"/>
                </a:lnTo>
                <a:lnTo>
                  <a:pt x="5538" y="1354"/>
                </a:lnTo>
                <a:lnTo>
                  <a:pt x="5524" y="1357"/>
                </a:lnTo>
                <a:lnTo>
                  <a:pt x="5510" y="1359"/>
                </a:lnTo>
                <a:lnTo>
                  <a:pt x="5495" y="1360"/>
                </a:lnTo>
                <a:lnTo>
                  <a:pt x="5479" y="1359"/>
                </a:lnTo>
                <a:lnTo>
                  <a:pt x="5465" y="1357"/>
                </a:lnTo>
                <a:lnTo>
                  <a:pt x="5452" y="1354"/>
                </a:lnTo>
                <a:lnTo>
                  <a:pt x="5440" y="1349"/>
                </a:lnTo>
                <a:lnTo>
                  <a:pt x="5428" y="1342"/>
                </a:lnTo>
                <a:lnTo>
                  <a:pt x="5418" y="1335"/>
                </a:lnTo>
                <a:lnTo>
                  <a:pt x="5409" y="1326"/>
                </a:lnTo>
                <a:lnTo>
                  <a:pt x="5400" y="1315"/>
                </a:lnTo>
                <a:lnTo>
                  <a:pt x="5393" y="1304"/>
                </a:lnTo>
                <a:lnTo>
                  <a:pt x="5387" y="1290"/>
                </a:lnTo>
                <a:lnTo>
                  <a:pt x="5380" y="1276"/>
                </a:lnTo>
                <a:lnTo>
                  <a:pt x="5376" y="1260"/>
                </a:lnTo>
                <a:lnTo>
                  <a:pt x="5373" y="1242"/>
                </a:lnTo>
                <a:lnTo>
                  <a:pt x="5370" y="1224"/>
                </a:lnTo>
                <a:lnTo>
                  <a:pt x="5369" y="1203"/>
                </a:lnTo>
                <a:lnTo>
                  <a:pt x="5369" y="1182"/>
                </a:lnTo>
                <a:lnTo>
                  <a:pt x="5369" y="475"/>
                </a:lnTo>
                <a:close/>
                <a:moveTo>
                  <a:pt x="4867" y="241"/>
                </a:moveTo>
                <a:lnTo>
                  <a:pt x="4888" y="241"/>
                </a:lnTo>
                <a:lnTo>
                  <a:pt x="4909" y="243"/>
                </a:lnTo>
                <a:lnTo>
                  <a:pt x="4927" y="245"/>
                </a:lnTo>
                <a:lnTo>
                  <a:pt x="4945" y="248"/>
                </a:lnTo>
                <a:lnTo>
                  <a:pt x="4961" y="252"/>
                </a:lnTo>
                <a:lnTo>
                  <a:pt x="4975" y="257"/>
                </a:lnTo>
                <a:lnTo>
                  <a:pt x="4989" y="263"/>
                </a:lnTo>
                <a:lnTo>
                  <a:pt x="5001" y="270"/>
                </a:lnTo>
                <a:lnTo>
                  <a:pt x="5012" y="278"/>
                </a:lnTo>
                <a:lnTo>
                  <a:pt x="5020" y="286"/>
                </a:lnTo>
                <a:lnTo>
                  <a:pt x="5028" y="297"/>
                </a:lnTo>
                <a:lnTo>
                  <a:pt x="5035" y="307"/>
                </a:lnTo>
                <a:lnTo>
                  <a:pt x="5040" y="319"/>
                </a:lnTo>
                <a:lnTo>
                  <a:pt x="5043" y="331"/>
                </a:lnTo>
                <a:lnTo>
                  <a:pt x="5045" y="345"/>
                </a:lnTo>
                <a:lnTo>
                  <a:pt x="5046" y="359"/>
                </a:lnTo>
                <a:lnTo>
                  <a:pt x="5045" y="373"/>
                </a:lnTo>
                <a:lnTo>
                  <a:pt x="5043" y="386"/>
                </a:lnTo>
                <a:lnTo>
                  <a:pt x="5040" y="399"/>
                </a:lnTo>
                <a:lnTo>
                  <a:pt x="5035" y="409"/>
                </a:lnTo>
                <a:lnTo>
                  <a:pt x="5028" y="420"/>
                </a:lnTo>
                <a:lnTo>
                  <a:pt x="5020" y="430"/>
                </a:lnTo>
                <a:lnTo>
                  <a:pt x="5012" y="438"/>
                </a:lnTo>
                <a:lnTo>
                  <a:pt x="5001" y="446"/>
                </a:lnTo>
                <a:lnTo>
                  <a:pt x="4989" y="453"/>
                </a:lnTo>
                <a:lnTo>
                  <a:pt x="4975" y="459"/>
                </a:lnTo>
                <a:lnTo>
                  <a:pt x="4961" y="463"/>
                </a:lnTo>
                <a:lnTo>
                  <a:pt x="4945" y="468"/>
                </a:lnTo>
                <a:lnTo>
                  <a:pt x="4927" y="471"/>
                </a:lnTo>
                <a:lnTo>
                  <a:pt x="4909" y="473"/>
                </a:lnTo>
                <a:lnTo>
                  <a:pt x="4888" y="475"/>
                </a:lnTo>
                <a:lnTo>
                  <a:pt x="4867" y="475"/>
                </a:lnTo>
                <a:lnTo>
                  <a:pt x="4662" y="475"/>
                </a:lnTo>
                <a:lnTo>
                  <a:pt x="4662" y="673"/>
                </a:lnTo>
                <a:lnTo>
                  <a:pt x="4838" y="673"/>
                </a:lnTo>
                <a:lnTo>
                  <a:pt x="4860" y="673"/>
                </a:lnTo>
                <a:lnTo>
                  <a:pt x="4880" y="675"/>
                </a:lnTo>
                <a:lnTo>
                  <a:pt x="4899" y="677"/>
                </a:lnTo>
                <a:lnTo>
                  <a:pt x="4917" y="680"/>
                </a:lnTo>
                <a:lnTo>
                  <a:pt x="4933" y="684"/>
                </a:lnTo>
                <a:lnTo>
                  <a:pt x="4947" y="689"/>
                </a:lnTo>
                <a:lnTo>
                  <a:pt x="4961" y="695"/>
                </a:lnTo>
                <a:lnTo>
                  <a:pt x="4973" y="702"/>
                </a:lnTo>
                <a:lnTo>
                  <a:pt x="4984" y="709"/>
                </a:lnTo>
                <a:lnTo>
                  <a:pt x="4993" y="719"/>
                </a:lnTo>
                <a:lnTo>
                  <a:pt x="5000" y="728"/>
                </a:lnTo>
                <a:lnTo>
                  <a:pt x="5006" y="738"/>
                </a:lnTo>
                <a:lnTo>
                  <a:pt x="5012" y="750"/>
                </a:lnTo>
                <a:lnTo>
                  <a:pt x="5015" y="762"/>
                </a:lnTo>
                <a:lnTo>
                  <a:pt x="5017" y="776"/>
                </a:lnTo>
                <a:lnTo>
                  <a:pt x="5018" y="789"/>
                </a:lnTo>
                <a:lnTo>
                  <a:pt x="5017" y="804"/>
                </a:lnTo>
                <a:lnTo>
                  <a:pt x="5015" y="817"/>
                </a:lnTo>
                <a:lnTo>
                  <a:pt x="5012" y="829"/>
                </a:lnTo>
                <a:lnTo>
                  <a:pt x="5006" y="840"/>
                </a:lnTo>
                <a:lnTo>
                  <a:pt x="5000" y="851"/>
                </a:lnTo>
                <a:lnTo>
                  <a:pt x="4993" y="860"/>
                </a:lnTo>
                <a:lnTo>
                  <a:pt x="4984" y="869"/>
                </a:lnTo>
                <a:lnTo>
                  <a:pt x="4973" y="877"/>
                </a:lnTo>
                <a:lnTo>
                  <a:pt x="4961" y="883"/>
                </a:lnTo>
                <a:lnTo>
                  <a:pt x="4947" y="889"/>
                </a:lnTo>
                <a:lnTo>
                  <a:pt x="4933" y="895"/>
                </a:lnTo>
                <a:lnTo>
                  <a:pt x="4917" y="899"/>
                </a:lnTo>
                <a:lnTo>
                  <a:pt x="4899" y="902"/>
                </a:lnTo>
                <a:lnTo>
                  <a:pt x="4880" y="904"/>
                </a:lnTo>
                <a:lnTo>
                  <a:pt x="4860" y="905"/>
                </a:lnTo>
                <a:lnTo>
                  <a:pt x="4838" y="906"/>
                </a:lnTo>
                <a:lnTo>
                  <a:pt x="4662" y="906"/>
                </a:lnTo>
                <a:lnTo>
                  <a:pt x="4662" y="1113"/>
                </a:lnTo>
                <a:lnTo>
                  <a:pt x="4874" y="1113"/>
                </a:lnTo>
                <a:lnTo>
                  <a:pt x="4896" y="1114"/>
                </a:lnTo>
                <a:lnTo>
                  <a:pt x="4916" y="1115"/>
                </a:lnTo>
                <a:lnTo>
                  <a:pt x="4935" y="1118"/>
                </a:lnTo>
                <a:lnTo>
                  <a:pt x="4952" y="1121"/>
                </a:lnTo>
                <a:lnTo>
                  <a:pt x="4969" y="1125"/>
                </a:lnTo>
                <a:lnTo>
                  <a:pt x="4984" y="1130"/>
                </a:lnTo>
                <a:lnTo>
                  <a:pt x="4996" y="1135"/>
                </a:lnTo>
                <a:lnTo>
                  <a:pt x="5009" y="1143"/>
                </a:lnTo>
                <a:lnTo>
                  <a:pt x="5019" y="1150"/>
                </a:lnTo>
                <a:lnTo>
                  <a:pt x="5028" y="1159"/>
                </a:lnTo>
                <a:lnTo>
                  <a:pt x="5036" y="1169"/>
                </a:lnTo>
                <a:lnTo>
                  <a:pt x="5042" y="1179"/>
                </a:lnTo>
                <a:lnTo>
                  <a:pt x="5047" y="1190"/>
                </a:lnTo>
                <a:lnTo>
                  <a:pt x="5050" y="1203"/>
                </a:lnTo>
                <a:lnTo>
                  <a:pt x="5052" y="1215"/>
                </a:lnTo>
                <a:lnTo>
                  <a:pt x="5053" y="1230"/>
                </a:lnTo>
                <a:lnTo>
                  <a:pt x="5052" y="1244"/>
                </a:lnTo>
                <a:lnTo>
                  <a:pt x="5050" y="1257"/>
                </a:lnTo>
                <a:lnTo>
                  <a:pt x="5047" y="1270"/>
                </a:lnTo>
                <a:lnTo>
                  <a:pt x="5042" y="1281"/>
                </a:lnTo>
                <a:lnTo>
                  <a:pt x="5036" y="1291"/>
                </a:lnTo>
                <a:lnTo>
                  <a:pt x="5028" y="1301"/>
                </a:lnTo>
                <a:lnTo>
                  <a:pt x="5019" y="1309"/>
                </a:lnTo>
                <a:lnTo>
                  <a:pt x="5009" y="1317"/>
                </a:lnTo>
                <a:lnTo>
                  <a:pt x="4996" y="1324"/>
                </a:lnTo>
                <a:lnTo>
                  <a:pt x="4984" y="1330"/>
                </a:lnTo>
                <a:lnTo>
                  <a:pt x="4969" y="1335"/>
                </a:lnTo>
                <a:lnTo>
                  <a:pt x="4952" y="1339"/>
                </a:lnTo>
                <a:lnTo>
                  <a:pt x="4935" y="1342"/>
                </a:lnTo>
                <a:lnTo>
                  <a:pt x="4916" y="1345"/>
                </a:lnTo>
                <a:lnTo>
                  <a:pt x="4896" y="1347"/>
                </a:lnTo>
                <a:lnTo>
                  <a:pt x="4874" y="1347"/>
                </a:lnTo>
                <a:lnTo>
                  <a:pt x="4579" y="1347"/>
                </a:lnTo>
                <a:lnTo>
                  <a:pt x="4558" y="1346"/>
                </a:lnTo>
                <a:lnTo>
                  <a:pt x="4536" y="1345"/>
                </a:lnTo>
                <a:lnTo>
                  <a:pt x="4517" y="1342"/>
                </a:lnTo>
                <a:lnTo>
                  <a:pt x="4499" y="1338"/>
                </a:lnTo>
                <a:lnTo>
                  <a:pt x="4484" y="1334"/>
                </a:lnTo>
                <a:lnTo>
                  <a:pt x="4470" y="1329"/>
                </a:lnTo>
                <a:lnTo>
                  <a:pt x="4459" y="1323"/>
                </a:lnTo>
                <a:lnTo>
                  <a:pt x="4448" y="1315"/>
                </a:lnTo>
                <a:lnTo>
                  <a:pt x="4444" y="1311"/>
                </a:lnTo>
                <a:lnTo>
                  <a:pt x="4439" y="1306"/>
                </a:lnTo>
                <a:lnTo>
                  <a:pt x="4435" y="1301"/>
                </a:lnTo>
                <a:lnTo>
                  <a:pt x="4432" y="1295"/>
                </a:lnTo>
                <a:lnTo>
                  <a:pt x="4424" y="1281"/>
                </a:lnTo>
                <a:lnTo>
                  <a:pt x="4419" y="1266"/>
                </a:lnTo>
                <a:lnTo>
                  <a:pt x="4415" y="1249"/>
                </a:lnTo>
                <a:lnTo>
                  <a:pt x="4412" y="1231"/>
                </a:lnTo>
                <a:lnTo>
                  <a:pt x="4410" y="1210"/>
                </a:lnTo>
                <a:lnTo>
                  <a:pt x="4409" y="1188"/>
                </a:lnTo>
                <a:lnTo>
                  <a:pt x="4409" y="418"/>
                </a:lnTo>
                <a:lnTo>
                  <a:pt x="4410" y="394"/>
                </a:lnTo>
                <a:lnTo>
                  <a:pt x="4412" y="373"/>
                </a:lnTo>
                <a:lnTo>
                  <a:pt x="4415" y="353"/>
                </a:lnTo>
                <a:lnTo>
                  <a:pt x="4419" y="334"/>
                </a:lnTo>
                <a:lnTo>
                  <a:pt x="4424" y="319"/>
                </a:lnTo>
                <a:lnTo>
                  <a:pt x="4431" y="304"/>
                </a:lnTo>
                <a:lnTo>
                  <a:pt x="4439" y="292"/>
                </a:lnTo>
                <a:lnTo>
                  <a:pt x="4448" y="280"/>
                </a:lnTo>
                <a:lnTo>
                  <a:pt x="4459" y="271"/>
                </a:lnTo>
                <a:lnTo>
                  <a:pt x="4471" y="262"/>
                </a:lnTo>
                <a:lnTo>
                  <a:pt x="4485" y="256"/>
                </a:lnTo>
                <a:lnTo>
                  <a:pt x="4501" y="250"/>
                </a:lnTo>
                <a:lnTo>
                  <a:pt x="4519" y="246"/>
                </a:lnTo>
                <a:lnTo>
                  <a:pt x="4539" y="243"/>
                </a:lnTo>
                <a:lnTo>
                  <a:pt x="4560" y="241"/>
                </a:lnTo>
                <a:lnTo>
                  <a:pt x="4583" y="241"/>
                </a:lnTo>
                <a:lnTo>
                  <a:pt x="4867" y="241"/>
                </a:lnTo>
                <a:close/>
                <a:moveTo>
                  <a:pt x="3992" y="317"/>
                </a:moveTo>
                <a:lnTo>
                  <a:pt x="4011" y="296"/>
                </a:lnTo>
                <a:lnTo>
                  <a:pt x="4030" y="278"/>
                </a:lnTo>
                <a:lnTo>
                  <a:pt x="4046" y="263"/>
                </a:lnTo>
                <a:lnTo>
                  <a:pt x="4063" y="251"/>
                </a:lnTo>
                <a:lnTo>
                  <a:pt x="4080" y="242"/>
                </a:lnTo>
                <a:lnTo>
                  <a:pt x="4094" y="235"/>
                </a:lnTo>
                <a:lnTo>
                  <a:pt x="4101" y="233"/>
                </a:lnTo>
                <a:lnTo>
                  <a:pt x="4109" y="231"/>
                </a:lnTo>
                <a:lnTo>
                  <a:pt x="4116" y="230"/>
                </a:lnTo>
                <a:lnTo>
                  <a:pt x="4123" y="230"/>
                </a:lnTo>
                <a:lnTo>
                  <a:pt x="4135" y="230"/>
                </a:lnTo>
                <a:lnTo>
                  <a:pt x="4145" y="232"/>
                </a:lnTo>
                <a:lnTo>
                  <a:pt x="4157" y="234"/>
                </a:lnTo>
                <a:lnTo>
                  <a:pt x="4166" y="238"/>
                </a:lnTo>
                <a:lnTo>
                  <a:pt x="4176" y="243"/>
                </a:lnTo>
                <a:lnTo>
                  <a:pt x="4186" y="249"/>
                </a:lnTo>
                <a:lnTo>
                  <a:pt x="4194" y="255"/>
                </a:lnTo>
                <a:lnTo>
                  <a:pt x="4203" y="263"/>
                </a:lnTo>
                <a:lnTo>
                  <a:pt x="4211" y="272"/>
                </a:lnTo>
                <a:lnTo>
                  <a:pt x="4217" y="281"/>
                </a:lnTo>
                <a:lnTo>
                  <a:pt x="4223" y="291"/>
                </a:lnTo>
                <a:lnTo>
                  <a:pt x="4227" y="301"/>
                </a:lnTo>
                <a:lnTo>
                  <a:pt x="4232" y="311"/>
                </a:lnTo>
                <a:lnTo>
                  <a:pt x="4234" y="322"/>
                </a:lnTo>
                <a:lnTo>
                  <a:pt x="4236" y="333"/>
                </a:lnTo>
                <a:lnTo>
                  <a:pt x="4236" y="345"/>
                </a:lnTo>
                <a:lnTo>
                  <a:pt x="4235" y="359"/>
                </a:lnTo>
                <a:lnTo>
                  <a:pt x="4232" y="374"/>
                </a:lnTo>
                <a:lnTo>
                  <a:pt x="4227" y="390"/>
                </a:lnTo>
                <a:lnTo>
                  <a:pt x="4220" y="404"/>
                </a:lnTo>
                <a:lnTo>
                  <a:pt x="4211" y="421"/>
                </a:lnTo>
                <a:lnTo>
                  <a:pt x="4200" y="436"/>
                </a:lnTo>
                <a:lnTo>
                  <a:pt x="4187" y="453"/>
                </a:lnTo>
                <a:lnTo>
                  <a:pt x="4172" y="469"/>
                </a:lnTo>
                <a:lnTo>
                  <a:pt x="3900" y="753"/>
                </a:lnTo>
                <a:lnTo>
                  <a:pt x="4238" y="1120"/>
                </a:lnTo>
                <a:lnTo>
                  <a:pt x="4252" y="1136"/>
                </a:lnTo>
                <a:lnTo>
                  <a:pt x="4265" y="1153"/>
                </a:lnTo>
                <a:lnTo>
                  <a:pt x="4276" y="1170"/>
                </a:lnTo>
                <a:lnTo>
                  <a:pt x="4286" y="1185"/>
                </a:lnTo>
                <a:lnTo>
                  <a:pt x="4292" y="1201"/>
                </a:lnTo>
                <a:lnTo>
                  <a:pt x="4297" y="1215"/>
                </a:lnTo>
                <a:lnTo>
                  <a:pt x="4300" y="1230"/>
                </a:lnTo>
                <a:lnTo>
                  <a:pt x="4301" y="1245"/>
                </a:lnTo>
                <a:lnTo>
                  <a:pt x="4300" y="1256"/>
                </a:lnTo>
                <a:lnTo>
                  <a:pt x="4299" y="1266"/>
                </a:lnTo>
                <a:lnTo>
                  <a:pt x="4296" y="1277"/>
                </a:lnTo>
                <a:lnTo>
                  <a:pt x="4293" y="1287"/>
                </a:lnTo>
                <a:lnTo>
                  <a:pt x="4288" y="1298"/>
                </a:lnTo>
                <a:lnTo>
                  <a:pt x="4282" y="1307"/>
                </a:lnTo>
                <a:lnTo>
                  <a:pt x="4274" y="1316"/>
                </a:lnTo>
                <a:lnTo>
                  <a:pt x="4267" y="1326"/>
                </a:lnTo>
                <a:lnTo>
                  <a:pt x="4258" y="1333"/>
                </a:lnTo>
                <a:lnTo>
                  <a:pt x="4248" y="1340"/>
                </a:lnTo>
                <a:lnTo>
                  <a:pt x="4239" y="1347"/>
                </a:lnTo>
                <a:lnTo>
                  <a:pt x="4228" y="1352"/>
                </a:lnTo>
                <a:lnTo>
                  <a:pt x="4218" y="1355"/>
                </a:lnTo>
                <a:lnTo>
                  <a:pt x="4208" y="1358"/>
                </a:lnTo>
                <a:lnTo>
                  <a:pt x="4196" y="1360"/>
                </a:lnTo>
                <a:lnTo>
                  <a:pt x="4185" y="1360"/>
                </a:lnTo>
                <a:lnTo>
                  <a:pt x="4178" y="1360"/>
                </a:lnTo>
                <a:lnTo>
                  <a:pt x="4171" y="1359"/>
                </a:lnTo>
                <a:lnTo>
                  <a:pt x="4163" y="1357"/>
                </a:lnTo>
                <a:lnTo>
                  <a:pt x="4156" y="1355"/>
                </a:lnTo>
                <a:lnTo>
                  <a:pt x="4148" y="1352"/>
                </a:lnTo>
                <a:lnTo>
                  <a:pt x="4140" y="1348"/>
                </a:lnTo>
                <a:lnTo>
                  <a:pt x="4132" y="1344"/>
                </a:lnTo>
                <a:lnTo>
                  <a:pt x="4123" y="1338"/>
                </a:lnTo>
                <a:lnTo>
                  <a:pt x="4106" y="1326"/>
                </a:lnTo>
                <a:lnTo>
                  <a:pt x="4088" y="1311"/>
                </a:lnTo>
                <a:lnTo>
                  <a:pt x="4069" y="1292"/>
                </a:lnTo>
                <a:lnTo>
                  <a:pt x="4049" y="1272"/>
                </a:lnTo>
                <a:lnTo>
                  <a:pt x="3671" y="855"/>
                </a:lnTo>
                <a:lnTo>
                  <a:pt x="3671" y="1182"/>
                </a:lnTo>
                <a:lnTo>
                  <a:pt x="3671" y="1203"/>
                </a:lnTo>
                <a:lnTo>
                  <a:pt x="3669" y="1224"/>
                </a:lnTo>
                <a:lnTo>
                  <a:pt x="3667" y="1242"/>
                </a:lnTo>
                <a:lnTo>
                  <a:pt x="3664" y="1260"/>
                </a:lnTo>
                <a:lnTo>
                  <a:pt x="3660" y="1276"/>
                </a:lnTo>
                <a:lnTo>
                  <a:pt x="3654" y="1290"/>
                </a:lnTo>
                <a:lnTo>
                  <a:pt x="3647" y="1304"/>
                </a:lnTo>
                <a:lnTo>
                  <a:pt x="3640" y="1315"/>
                </a:lnTo>
                <a:lnTo>
                  <a:pt x="3632" y="1326"/>
                </a:lnTo>
                <a:lnTo>
                  <a:pt x="3622" y="1335"/>
                </a:lnTo>
                <a:lnTo>
                  <a:pt x="3612" y="1342"/>
                </a:lnTo>
                <a:lnTo>
                  <a:pt x="3600" y="1349"/>
                </a:lnTo>
                <a:lnTo>
                  <a:pt x="3588" y="1354"/>
                </a:lnTo>
                <a:lnTo>
                  <a:pt x="3575" y="1357"/>
                </a:lnTo>
                <a:lnTo>
                  <a:pt x="3561" y="1359"/>
                </a:lnTo>
                <a:lnTo>
                  <a:pt x="3545" y="1360"/>
                </a:lnTo>
                <a:lnTo>
                  <a:pt x="3531" y="1359"/>
                </a:lnTo>
                <a:lnTo>
                  <a:pt x="3516" y="1357"/>
                </a:lnTo>
                <a:lnTo>
                  <a:pt x="3503" y="1354"/>
                </a:lnTo>
                <a:lnTo>
                  <a:pt x="3490" y="1349"/>
                </a:lnTo>
                <a:lnTo>
                  <a:pt x="3479" y="1342"/>
                </a:lnTo>
                <a:lnTo>
                  <a:pt x="3468" y="1335"/>
                </a:lnTo>
                <a:lnTo>
                  <a:pt x="3459" y="1326"/>
                </a:lnTo>
                <a:lnTo>
                  <a:pt x="3450" y="1315"/>
                </a:lnTo>
                <a:lnTo>
                  <a:pt x="3443" y="1304"/>
                </a:lnTo>
                <a:lnTo>
                  <a:pt x="3437" y="1290"/>
                </a:lnTo>
                <a:lnTo>
                  <a:pt x="3432" y="1276"/>
                </a:lnTo>
                <a:lnTo>
                  <a:pt x="3428" y="1260"/>
                </a:lnTo>
                <a:lnTo>
                  <a:pt x="3423" y="1242"/>
                </a:lnTo>
                <a:lnTo>
                  <a:pt x="3421" y="1224"/>
                </a:lnTo>
                <a:lnTo>
                  <a:pt x="3420" y="1204"/>
                </a:lnTo>
                <a:lnTo>
                  <a:pt x="3419" y="1182"/>
                </a:lnTo>
                <a:lnTo>
                  <a:pt x="3419" y="405"/>
                </a:lnTo>
                <a:lnTo>
                  <a:pt x="3420" y="383"/>
                </a:lnTo>
                <a:lnTo>
                  <a:pt x="3421" y="363"/>
                </a:lnTo>
                <a:lnTo>
                  <a:pt x="3423" y="345"/>
                </a:lnTo>
                <a:lnTo>
                  <a:pt x="3428" y="327"/>
                </a:lnTo>
                <a:lnTo>
                  <a:pt x="3432" y="310"/>
                </a:lnTo>
                <a:lnTo>
                  <a:pt x="3437" y="296"/>
                </a:lnTo>
                <a:lnTo>
                  <a:pt x="3443" y="283"/>
                </a:lnTo>
                <a:lnTo>
                  <a:pt x="3450" y="271"/>
                </a:lnTo>
                <a:lnTo>
                  <a:pt x="3459" y="260"/>
                </a:lnTo>
                <a:lnTo>
                  <a:pt x="3468" y="251"/>
                </a:lnTo>
                <a:lnTo>
                  <a:pt x="3479" y="244"/>
                </a:lnTo>
                <a:lnTo>
                  <a:pt x="3490" y="237"/>
                </a:lnTo>
                <a:lnTo>
                  <a:pt x="3503" y="232"/>
                </a:lnTo>
                <a:lnTo>
                  <a:pt x="3516" y="229"/>
                </a:lnTo>
                <a:lnTo>
                  <a:pt x="3531" y="227"/>
                </a:lnTo>
                <a:lnTo>
                  <a:pt x="3545" y="226"/>
                </a:lnTo>
                <a:lnTo>
                  <a:pt x="3561" y="227"/>
                </a:lnTo>
                <a:lnTo>
                  <a:pt x="3575" y="229"/>
                </a:lnTo>
                <a:lnTo>
                  <a:pt x="3588" y="232"/>
                </a:lnTo>
                <a:lnTo>
                  <a:pt x="3600" y="237"/>
                </a:lnTo>
                <a:lnTo>
                  <a:pt x="3612" y="244"/>
                </a:lnTo>
                <a:lnTo>
                  <a:pt x="3622" y="251"/>
                </a:lnTo>
                <a:lnTo>
                  <a:pt x="3632" y="260"/>
                </a:lnTo>
                <a:lnTo>
                  <a:pt x="3640" y="271"/>
                </a:lnTo>
                <a:lnTo>
                  <a:pt x="3647" y="283"/>
                </a:lnTo>
                <a:lnTo>
                  <a:pt x="3654" y="296"/>
                </a:lnTo>
                <a:lnTo>
                  <a:pt x="3660" y="310"/>
                </a:lnTo>
                <a:lnTo>
                  <a:pt x="3664" y="327"/>
                </a:lnTo>
                <a:lnTo>
                  <a:pt x="3667" y="345"/>
                </a:lnTo>
                <a:lnTo>
                  <a:pt x="3669" y="363"/>
                </a:lnTo>
                <a:lnTo>
                  <a:pt x="3671" y="383"/>
                </a:lnTo>
                <a:lnTo>
                  <a:pt x="3671" y="405"/>
                </a:lnTo>
                <a:lnTo>
                  <a:pt x="3671" y="679"/>
                </a:lnTo>
                <a:lnTo>
                  <a:pt x="3992" y="317"/>
                </a:lnTo>
                <a:close/>
                <a:moveTo>
                  <a:pt x="2711" y="742"/>
                </a:moveTo>
                <a:lnTo>
                  <a:pt x="2828" y="742"/>
                </a:lnTo>
                <a:lnTo>
                  <a:pt x="2847" y="740"/>
                </a:lnTo>
                <a:lnTo>
                  <a:pt x="2865" y="739"/>
                </a:lnTo>
                <a:lnTo>
                  <a:pt x="2882" y="736"/>
                </a:lnTo>
                <a:lnTo>
                  <a:pt x="2897" y="732"/>
                </a:lnTo>
                <a:lnTo>
                  <a:pt x="2912" y="728"/>
                </a:lnTo>
                <a:lnTo>
                  <a:pt x="2926" y="722"/>
                </a:lnTo>
                <a:lnTo>
                  <a:pt x="2937" y="714"/>
                </a:lnTo>
                <a:lnTo>
                  <a:pt x="2947" y="707"/>
                </a:lnTo>
                <a:lnTo>
                  <a:pt x="2957" y="698"/>
                </a:lnTo>
                <a:lnTo>
                  <a:pt x="2965" y="687"/>
                </a:lnTo>
                <a:lnTo>
                  <a:pt x="2972" y="677"/>
                </a:lnTo>
                <a:lnTo>
                  <a:pt x="2978" y="664"/>
                </a:lnTo>
                <a:lnTo>
                  <a:pt x="2982" y="651"/>
                </a:lnTo>
                <a:lnTo>
                  <a:pt x="2985" y="636"/>
                </a:lnTo>
                <a:lnTo>
                  <a:pt x="2987" y="621"/>
                </a:lnTo>
                <a:lnTo>
                  <a:pt x="2988" y="604"/>
                </a:lnTo>
                <a:lnTo>
                  <a:pt x="2987" y="588"/>
                </a:lnTo>
                <a:lnTo>
                  <a:pt x="2986" y="574"/>
                </a:lnTo>
                <a:lnTo>
                  <a:pt x="2983" y="559"/>
                </a:lnTo>
                <a:lnTo>
                  <a:pt x="2978" y="547"/>
                </a:lnTo>
                <a:lnTo>
                  <a:pt x="2972" y="534"/>
                </a:lnTo>
                <a:lnTo>
                  <a:pt x="2966" y="524"/>
                </a:lnTo>
                <a:lnTo>
                  <a:pt x="2958" y="514"/>
                </a:lnTo>
                <a:lnTo>
                  <a:pt x="2948" y="505"/>
                </a:lnTo>
                <a:lnTo>
                  <a:pt x="2938" y="498"/>
                </a:lnTo>
                <a:lnTo>
                  <a:pt x="2927" y="491"/>
                </a:lnTo>
                <a:lnTo>
                  <a:pt x="2914" y="485"/>
                </a:lnTo>
                <a:lnTo>
                  <a:pt x="2900" y="480"/>
                </a:lnTo>
                <a:lnTo>
                  <a:pt x="2884" y="477"/>
                </a:lnTo>
                <a:lnTo>
                  <a:pt x="2867" y="474"/>
                </a:lnTo>
                <a:lnTo>
                  <a:pt x="2850" y="473"/>
                </a:lnTo>
                <a:lnTo>
                  <a:pt x="2831" y="472"/>
                </a:lnTo>
                <a:lnTo>
                  <a:pt x="2711" y="472"/>
                </a:lnTo>
                <a:lnTo>
                  <a:pt x="2711" y="742"/>
                </a:lnTo>
                <a:close/>
                <a:moveTo>
                  <a:pt x="2711" y="909"/>
                </a:moveTo>
                <a:lnTo>
                  <a:pt x="2711" y="1182"/>
                </a:lnTo>
                <a:lnTo>
                  <a:pt x="2711" y="1203"/>
                </a:lnTo>
                <a:lnTo>
                  <a:pt x="2710" y="1224"/>
                </a:lnTo>
                <a:lnTo>
                  <a:pt x="2707" y="1242"/>
                </a:lnTo>
                <a:lnTo>
                  <a:pt x="2704" y="1260"/>
                </a:lnTo>
                <a:lnTo>
                  <a:pt x="2700" y="1276"/>
                </a:lnTo>
                <a:lnTo>
                  <a:pt x="2693" y="1290"/>
                </a:lnTo>
                <a:lnTo>
                  <a:pt x="2687" y="1304"/>
                </a:lnTo>
                <a:lnTo>
                  <a:pt x="2680" y="1315"/>
                </a:lnTo>
                <a:lnTo>
                  <a:pt x="2671" y="1326"/>
                </a:lnTo>
                <a:lnTo>
                  <a:pt x="2662" y="1335"/>
                </a:lnTo>
                <a:lnTo>
                  <a:pt x="2652" y="1342"/>
                </a:lnTo>
                <a:lnTo>
                  <a:pt x="2640" y="1349"/>
                </a:lnTo>
                <a:lnTo>
                  <a:pt x="2629" y="1354"/>
                </a:lnTo>
                <a:lnTo>
                  <a:pt x="2615" y="1357"/>
                </a:lnTo>
                <a:lnTo>
                  <a:pt x="2601" y="1359"/>
                </a:lnTo>
                <a:lnTo>
                  <a:pt x="2585" y="1360"/>
                </a:lnTo>
                <a:lnTo>
                  <a:pt x="2570" y="1359"/>
                </a:lnTo>
                <a:lnTo>
                  <a:pt x="2556" y="1357"/>
                </a:lnTo>
                <a:lnTo>
                  <a:pt x="2542" y="1354"/>
                </a:lnTo>
                <a:lnTo>
                  <a:pt x="2530" y="1349"/>
                </a:lnTo>
                <a:lnTo>
                  <a:pt x="2518" y="1342"/>
                </a:lnTo>
                <a:lnTo>
                  <a:pt x="2509" y="1335"/>
                </a:lnTo>
                <a:lnTo>
                  <a:pt x="2500" y="1326"/>
                </a:lnTo>
                <a:lnTo>
                  <a:pt x="2490" y="1315"/>
                </a:lnTo>
                <a:lnTo>
                  <a:pt x="2483" y="1304"/>
                </a:lnTo>
                <a:lnTo>
                  <a:pt x="2477" y="1290"/>
                </a:lnTo>
                <a:lnTo>
                  <a:pt x="2471" y="1276"/>
                </a:lnTo>
                <a:lnTo>
                  <a:pt x="2467" y="1260"/>
                </a:lnTo>
                <a:lnTo>
                  <a:pt x="2463" y="1242"/>
                </a:lnTo>
                <a:lnTo>
                  <a:pt x="2461" y="1224"/>
                </a:lnTo>
                <a:lnTo>
                  <a:pt x="2460" y="1203"/>
                </a:lnTo>
                <a:lnTo>
                  <a:pt x="2459" y="1182"/>
                </a:lnTo>
                <a:lnTo>
                  <a:pt x="2459" y="418"/>
                </a:lnTo>
                <a:lnTo>
                  <a:pt x="2460" y="394"/>
                </a:lnTo>
                <a:lnTo>
                  <a:pt x="2462" y="373"/>
                </a:lnTo>
                <a:lnTo>
                  <a:pt x="2464" y="353"/>
                </a:lnTo>
                <a:lnTo>
                  <a:pt x="2469" y="334"/>
                </a:lnTo>
                <a:lnTo>
                  <a:pt x="2475" y="319"/>
                </a:lnTo>
                <a:lnTo>
                  <a:pt x="2481" y="304"/>
                </a:lnTo>
                <a:lnTo>
                  <a:pt x="2489" y="292"/>
                </a:lnTo>
                <a:lnTo>
                  <a:pt x="2498" y="280"/>
                </a:lnTo>
                <a:lnTo>
                  <a:pt x="2509" y="271"/>
                </a:lnTo>
                <a:lnTo>
                  <a:pt x="2520" y="262"/>
                </a:lnTo>
                <a:lnTo>
                  <a:pt x="2535" y="256"/>
                </a:lnTo>
                <a:lnTo>
                  <a:pt x="2551" y="250"/>
                </a:lnTo>
                <a:lnTo>
                  <a:pt x="2569" y="246"/>
                </a:lnTo>
                <a:lnTo>
                  <a:pt x="2588" y="243"/>
                </a:lnTo>
                <a:lnTo>
                  <a:pt x="2610" y="241"/>
                </a:lnTo>
                <a:lnTo>
                  <a:pt x="2633" y="241"/>
                </a:lnTo>
                <a:lnTo>
                  <a:pt x="2830" y="241"/>
                </a:lnTo>
                <a:lnTo>
                  <a:pt x="2852" y="241"/>
                </a:lnTo>
                <a:lnTo>
                  <a:pt x="2873" y="242"/>
                </a:lnTo>
                <a:lnTo>
                  <a:pt x="2894" y="244"/>
                </a:lnTo>
                <a:lnTo>
                  <a:pt x="2915" y="246"/>
                </a:lnTo>
                <a:lnTo>
                  <a:pt x="2936" y="248"/>
                </a:lnTo>
                <a:lnTo>
                  <a:pt x="2956" y="252"/>
                </a:lnTo>
                <a:lnTo>
                  <a:pt x="2975" y="256"/>
                </a:lnTo>
                <a:lnTo>
                  <a:pt x="2993" y="260"/>
                </a:lnTo>
                <a:lnTo>
                  <a:pt x="3011" y="266"/>
                </a:lnTo>
                <a:lnTo>
                  <a:pt x="3029" y="272"/>
                </a:lnTo>
                <a:lnTo>
                  <a:pt x="3045" y="278"/>
                </a:lnTo>
                <a:lnTo>
                  <a:pt x="3062" y="285"/>
                </a:lnTo>
                <a:lnTo>
                  <a:pt x="3078" y="294"/>
                </a:lnTo>
                <a:lnTo>
                  <a:pt x="3093" y="302"/>
                </a:lnTo>
                <a:lnTo>
                  <a:pt x="3108" y="311"/>
                </a:lnTo>
                <a:lnTo>
                  <a:pt x="3122" y="321"/>
                </a:lnTo>
                <a:lnTo>
                  <a:pt x="3138" y="332"/>
                </a:lnTo>
                <a:lnTo>
                  <a:pt x="3153" y="345"/>
                </a:lnTo>
                <a:lnTo>
                  <a:pt x="3166" y="358"/>
                </a:lnTo>
                <a:lnTo>
                  <a:pt x="3179" y="372"/>
                </a:lnTo>
                <a:lnTo>
                  <a:pt x="3190" y="386"/>
                </a:lnTo>
                <a:lnTo>
                  <a:pt x="3201" y="401"/>
                </a:lnTo>
                <a:lnTo>
                  <a:pt x="3210" y="417"/>
                </a:lnTo>
                <a:lnTo>
                  <a:pt x="3219" y="433"/>
                </a:lnTo>
                <a:lnTo>
                  <a:pt x="3227" y="450"/>
                </a:lnTo>
                <a:lnTo>
                  <a:pt x="3233" y="468"/>
                </a:lnTo>
                <a:lnTo>
                  <a:pt x="3238" y="485"/>
                </a:lnTo>
                <a:lnTo>
                  <a:pt x="3243" y="504"/>
                </a:lnTo>
                <a:lnTo>
                  <a:pt x="3246" y="524"/>
                </a:lnTo>
                <a:lnTo>
                  <a:pt x="3248" y="544"/>
                </a:lnTo>
                <a:lnTo>
                  <a:pt x="3251" y="564"/>
                </a:lnTo>
                <a:lnTo>
                  <a:pt x="3251" y="586"/>
                </a:lnTo>
                <a:lnTo>
                  <a:pt x="3251" y="601"/>
                </a:lnTo>
                <a:lnTo>
                  <a:pt x="3249" y="616"/>
                </a:lnTo>
                <a:lnTo>
                  <a:pt x="3248" y="630"/>
                </a:lnTo>
                <a:lnTo>
                  <a:pt x="3246" y="644"/>
                </a:lnTo>
                <a:lnTo>
                  <a:pt x="3244" y="657"/>
                </a:lnTo>
                <a:lnTo>
                  <a:pt x="3241" y="671"/>
                </a:lnTo>
                <a:lnTo>
                  <a:pt x="3237" y="684"/>
                </a:lnTo>
                <a:lnTo>
                  <a:pt x="3233" y="697"/>
                </a:lnTo>
                <a:lnTo>
                  <a:pt x="3229" y="708"/>
                </a:lnTo>
                <a:lnTo>
                  <a:pt x="3222" y="721"/>
                </a:lnTo>
                <a:lnTo>
                  <a:pt x="3217" y="732"/>
                </a:lnTo>
                <a:lnTo>
                  <a:pt x="3211" y="744"/>
                </a:lnTo>
                <a:lnTo>
                  <a:pt x="3204" y="754"/>
                </a:lnTo>
                <a:lnTo>
                  <a:pt x="3196" y="765"/>
                </a:lnTo>
                <a:lnTo>
                  <a:pt x="3188" y="776"/>
                </a:lnTo>
                <a:lnTo>
                  <a:pt x="3179" y="785"/>
                </a:lnTo>
                <a:lnTo>
                  <a:pt x="3170" y="795"/>
                </a:lnTo>
                <a:lnTo>
                  <a:pt x="3160" y="804"/>
                </a:lnTo>
                <a:lnTo>
                  <a:pt x="3151" y="813"/>
                </a:lnTo>
                <a:lnTo>
                  <a:pt x="3140" y="821"/>
                </a:lnTo>
                <a:lnTo>
                  <a:pt x="3130" y="829"/>
                </a:lnTo>
                <a:lnTo>
                  <a:pt x="3118" y="836"/>
                </a:lnTo>
                <a:lnTo>
                  <a:pt x="3107" y="844"/>
                </a:lnTo>
                <a:lnTo>
                  <a:pt x="3095" y="850"/>
                </a:lnTo>
                <a:lnTo>
                  <a:pt x="3083" y="856"/>
                </a:lnTo>
                <a:lnTo>
                  <a:pt x="3070" y="861"/>
                </a:lnTo>
                <a:lnTo>
                  <a:pt x="3057" y="867"/>
                </a:lnTo>
                <a:lnTo>
                  <a:pt x="3044" y="871"/>
                </a:lnTo>
                <a:lnTo>
                  <a:pt x="3030" y="875"/>
                </a:lnTo>
                <a:lnTo>
                  <a:pt x="3016" y="879"/>
                </a:lnTo>
                <a:lnTo>
                  <a:pt x="3002" y="882"/>
                </a:lnTo>
                <a:lnTo>
                  <a:pt x="2986" y="885"/>
                </a:lnTo>
                <a:lnTo>
                  <a:pt x="3186" y="1106"/>
                </a:lnTo>
                <a:lnTo>
                  <a:pt x="3204" y="1126"/>
                </a:lnTo>
                <a:lnTo>
                  <a:pt x="3218" y="1146"/>
                </a:lnTo>
                <a:lnTo>
                  <a:pt x="3232" y="1165"/>
                </a:lnTo>
                <a:lnTo>
                  <a:pt x="3242" y="1183"/>
                </a:lnTo>
                <a:lnTo>
                  <a:pt x="3251" y="1202"/>
                </a:lnTo>
                <a:lnTo>
                  <a:pt x="3256" y="1219"/>
                </a:lnTo>
                <a:lnTo>
                  <a:pt x="3258" y="1227"/>
                </a:lnTo>
                <a:lnTo>
                  <a:pt x="3260" y="1234"/>
                </a:lnTo>
                <a:lnTo>
                  <a:pt x="3261" y="1242"/>
                </a:lnTo>
                <a:lnTo>
                  <a:pt x="3261" y="1250"/>
                </a:lnTo>
                <a:lnTo>
                  <a:pt x="3260" y="1262"/>
                </a:lnTo>
                <a:lnTo>
                  <a:pt x="3259" y="1275"/>
                </a:lnTo>
                <a:lnTo>
                  <a:pt x="3256" y="1286"/>
                </a:lnTo>
                <a:lnTo>
                  <a:pt x="3253" y="1297"/>
                </a:lnTo>
                <a:lnTo>
                  <a:pt x="3247" y="1307"/>
                </a:lnTo>
                <a:lnTo>
                  <a:pt x="3241" y="1316"/>
                </a:lnTo>
                <a:lnTo>
                  <a:pt x="3234" y="1326"/>
                </a:lnTo>
                <a:lnTo>
                  <a:pt x="3227" y="1335"/>
                </a:lnTo>
                <a:lnTo>
                  <a:pt x="3217" y="1342"/>
                </a:lnTo>
                <a:lnTo>
                  <a:pt x="3208" y="1350"/>
                </a:lnTo>
                <a:lnTo>
                  <a:pt x="3198" y="1356"/>
                </a:lnTo>
                <a:lnTo>
                  <a:pt x="3188" y="1360"/>
                </a:lnTo>
                <a:lnTo>
                  <a:pt x="3177" y="1364"/>
                </a:lnTo>
                <a:lnTo>
                  <a:pt x="3165" y="1366"/>
                </a:lnTo>
                <a:lnTo>
                  <a:pt x="3154" y="1369"/>
                </a:lnTo>
                <a:lnTo>
                  <a:pt x="3141" y="1369"/>
                </a:lnTo>
                <a:lnTo>
                  <a:pt x="3133" y="1369"/>
                </a:lnTo>
                <a:lnTo>
                  <a:pt x="3125" y="1367"/>
                </a:lnTo>
                <a:lnTo>
                  <a:pt x="3117" y="1365"/>
                </a:lnTo>
                <a:lnTo>
                  <a:pt x="3109" y="1363"/>
                </a:lnTo>
                <a:lnTo>
                  <a:pt x="3101" y="1360"/>
                </a:lnTo>
                <a:lnTo>
                  <a:pt x="3092" y="1356"/>
                </a:lnTo>
                <a:lnTo>
                  <a:pt x="3084" y="1352"/>
                </a:lnTo>
                <a:lnTo>
                  <a:pt x="3076" y="1346"/>
                </a:lnTo>
                <a:lnTo>
                  <a:pt x="3058" y="1333"/>
                </a:lnTo>
                <a:lnTo>
                  <a:pt x="3041" y="1317"/>
                </a:lnTo>
                <a:lnTo>
                  <a:pt x="3023" y="1300"/>
                </a:lnTo>
                <a:lnTo>
                  <a:pt x="3006" y="1278"/>
                </a:lnTo>
                <a:lnTo>
                  <a:pt x="2711" y="909"/>
                </a:lnTo>
                <a:close/>
                <a:moveTo>
                  <a:pt x="1708" y="906"/>
                </a:moveTo>
                <a:lnTo>
                  <a:pt x="1973" y="906"/>
                </a:lnTo>
                <a:lnTo>
                  <a:pt x="1844" y="496"/>
                </a:lnTo>
                <a:lnTo>
                  <a:pt x="1708" y="906"/>
                </a:lnTo>
                <a:close/>
                <a:moveTo>
                  <a:pt x="1636" y="1138"/>
                </a:moveTo>
                <a:lnTo>
                  <a:pt x="1599" y="1250"/>
                </a:lnTo>
                <a:lnTo>
                  <a:pt x="1593" y="1264"/>
                </a:lnTo>
                <a:lnTo>
                  <a:pt x="1588" y="1277"/>
                </a:lnTo>
                <a:lnTo>
                  <a:pt x="1582" y="1289"/>
                </a:lnTo>
                <a:lnTo>
                  <a:pt x="1577" y="1300"/>
                </a:lnTo>
                <a:lnTo>
                  <a:pt x="1571" y="1310"/>
                </a:lnTo>
                <a:lnTo>
                  <a:pt x="1563" y="1320"/>
                </a:lnTo>
                <a:lnTo>
                  <a:pt x="1556" y="1328"/>
                </a:lnTo>
                <a:lnTo>
                  <a:pt x="1549" y="1335"/>
                </a:lnTo>
                <a:lnTo>
                  <a:pt x="1541" y="1342"/>
                </a:lnTo>
                <a:lnTo>
                  <a:pt x="1533" y="1348"/>
                </a:lnTo>
                <a:lnTo>
                  <a:pt x="1525" y="1353"/>
                </a:lnTo>
                <a:lnTo>
                  <a:pt x="1516" y="1357"/>
                </a:lnTo>
                <a:lnTo>
                  <a:pt x="1507" y="1360"/>
                </a:lnTo>
                <a:lnTo>
                  <a:pt x="1498" y="1362"/>
                </a:lnTo>
                <a:lnTo>
                  <a:pt x="1488" y="1363"/>
                </a:lnTo>
                <a:lnTo>
                  <a:pt x="1478" y="1364"/>
                </a:lnTo>
                <a:lnTo>
                  <a:pt x="1465" y="1363"/>
                </a:lnTo>
                <a:lnTo>
                  <a:pt x="1453" y="1362"/>
                </a:lnTo>
                <a:lnTo>
                  <a:pt x="1441" y="1359"/>
                </a:lnTo>
                <a:lnTo>
                  <a:pt x="1430" y="1355"/>
                </a:lnTo>
                <a:lnTo>
                  <a:pt x="1420" y="1351"/>
                </a:lnTo>
                <a:lnTo>
                  <a:pt x="1409" y="1345"/>
                </a:lnTo>
                <a:lnTo>
                  <a:pt x="1400" y="1337"/>
                </a:lnTo>
                <a:lnTo>
                  <a:pt x="1391" y="1329"/>
                </a:lnTo>
                <a:lnTo>
                  <a:pt x="1383" y="1321"/>
                </a:lnTo>
                <a:lnTo>
                  <a:pt x="1377" y="1311"/>
                </a:lnTo>
                <a:lnTo>
                  <a:pt x="1371" y="1301"/>
                </a:lnTo>
                <a:lnTo>
                  <a:pt x="1366" y="1290"/>
                </a:lnTo>
                <a:lnTo>
                  <a:pt x="1362" y="1279"/>
                </a:lnTo>
                <a:lnTo>
                  <a:pt x="1360" y="1267"/>
                </a:lnTo>
                <a:lnTo>
                  <a:pt x="1358" y="1255"/>
                </a:lnTo>
                <a:lnTo>
                  <a:pt x="1358" y="1242"/>
                </a:lnTo>
                <a:lnTo>
                  <a:pt x="1358" y="1223"/>
                </a:lnTo>
                <a:lnTo>
                  <a:pt x="1361" y="1204"/>
                </a:lnTo>
                <a:lnTo>
                  <a:pt x="1364" y="1186"/>
                </a:lnTo>
                <a:lnTo>
                  <a:pt x="1370" y="1170"/>
                </a:lnTo>
                <a:lnTo>
                  <a:pt x="1658" y="387"/>
                </a:lnTo>
                <a:lnTo>
                  <a:pt x="1665" y="369"/>
                </a:lnTo>
                <a:lnTo>
                  <a:pt x="1674" y="350"/>
                </a:lnTo>
                <a:lnTo>
                  <a:pt x="1683" y="332"/>
                </a:lnTo>
                <a:lnTo>
                  <a:pt x="1692" y="317"/>
                </a:lnTo>
                <a:lnTo>
                  <a:pt x="1703" y="302"/>
                </a:lnTo>
                <a:lnTo>
                  <a:pt x="1713" y="288"/>
                </a:lnTo>
                <a:lnTo>
                  <a:pt x="1725" y="276"/>
                </a:lnTo>
                <a:lnTo>
                  <a:pt x="1736" y="266"/>
                </a:lnTo>
                <a:lnTo>
                  <a:pt x="1749" y="256"/>
                </a:lnTo>
                <a:lnTo>
                  <a:pt x="1761" y="248"/>
                </a:lnTo>
                <a:lnTo>
                  <a:pt x="1775" y="241"/>
                </a:lnTo>
                <a:lnTo>
                  <a:pt x="1789" y="234"/>
                </a:lnTo>
                <a:lnTo>
                  <a:pt x="1804" y="230"/>
                </a:lnTo>
                <a:lnTo>
                  <a:pt x="1818" y="227"/>
                </a:lnTo>
                <a:lnTo>
                  <a:pt x="1834" y="225"/>
                </a:lnTo>
                <a:lnTo>
                  <a:pt x="1851" y="225"/>
                </a:lnTo>
                <a:lnTo>
                  <a:pt x="1867" y="225"/>
                </a:lnTo>
                <a:lnTo>
                  <a:pt x="1883" y="227"/>
                </a:lnTo>
                <a:lnTo>
                  <a:pt x="1898" y="230"/>
                </a:lnTo>
                <a:lnTo>
                  <a:pt x="1912" y="233"/>
                </a:lnTo>
                <a:lnTo>
                  <a:pt x="1927" y="238"/>
                </a:lnTo>
                <a:lnTo>
                  <a:pt x="1939" y="245"/>
                </a:lnTo>
                <a:lnTo>
                  <a:pt x="1952" y="253"/>
                </a:lnTo>
                <a:lnTo>
                  <a:pt x="1964" y="261"/>
                </a:lnTo>
                <a:lnTo>
                  <a:pt x="1975" y="271"/>
                </a:lnTo>
                <a:lnTo>
                  <a:pt x="1986" y="282"/>
                </a:lnTo>
                <a:lnTo>
                  <a:pt x="1996" y="294"/>
                </a:lnTo>
                <a:lnTo>
                  <a:pt x="2005" y="307"/>
                </a:lnTo>
                <a:lnTo>
                  <a:pt x="2014" y="321"/>
                </a:lnTo>
                <a:lnTo>
                  <a:pt x="2022" y="336"/>
                </a:lnTo>
                <a:lnTo>
                  <a:pt x="2029" y="353"/>
                </a:lnTo>
                <a:lnTo>
                  <a:pt x="2036" y="371"/>
                </a:lnTo>
                <a:lnTo>
                  <a:pt x="2316" y="1165"/>
                </a:lnTo>
                <a:lnTo>
                  <a:pt x="2324" y="1188"/>
                </a:lnTo>
                <a:lnTo>
                  <a:pt x="2329" y="1209"/>
                </a:lnTo>
                <a:lnTo>
                  <a:pt x="2332" y="1228"/>
                </a:lnTo>
                <a:lnTo>
                  <a:pt x="2333" y="1246"/>
                </a:lnTo>
                <a:lnTo>
                  <a:pt x="2333" y="1258"/>
                </a:lnTo>
                <a:lnTo>
                  <a:pt x="2331" y="1271"/>
                </a:lnTo>
                <a:lnTo>
                  <a:pt x="2329" y="1283"/>
                </a:lnTo>
                <a:lnTo>
                  <a:pt x="2325" y="1294"/>
                </a:lnTo>
                <a:lnTo>
                  <a:pt x="2319" y="1304"/>
                </a:lnTo>
                <a:lnTo>
                  <a:pt x="2313" y="1314"/>
                </a:lnTo>
                <a:lnTo>
                  <a:pt x="2307" y="1323"/>
                </a:lnTo>
                <a:lnTo>
                  <a:pt x="2299" y="1331"/>
                </a:lnTo>
                <a:lnTo>
                  <a:pt x="2289" y="1339"/>
                </a:lnTo>
                <a:lnTo>
                  <a:pt x="2280" y="1346"/>
                </a:lnTo>
                <a:lnTo>
                  <a:pt x="2269" y="1351"/>
                </a:lnTo>
                <a:lnTo>
                  <a:pt x="2258" y="1356"/>
                </a:lnTo>
                <a:lnTo>
                  <a:pt x="2247" y="1359"/>
                </a:lnTo>
                <a:lnTo>
                  <a:pt x="2235" y="1362"/>
                </a:lnTo>
                <a:lnTo>
                  <a:pt x="2222" y="1363"/>
                </a:lnTo>
                <a:lnTo>
                  <a:pt x="2209" y="1364"/>
                </a:lnTo>
                <a:lnTo>
                  <a:pt x="2197" y="1363"/>
                </a:lnTo>
                <a:lnTo>
                  <a:pt x="2186" y="1362"/>
                </a:lnTo>
                <a:lnTo>
                  <a:pt x="2175" y="1359"/>
                </a:lnTo>
                <a:lnTo>
                  <a:pt x="2164" y="1356"/>
                </a:lnTo>
                <a:lnTo>
                  <a:pt x="2155" y="1352"/>
                </a:lnTo>
                <a:lnTo>
                  <a:pt x="2145" y="1347"/>
                </a:lnTo>
                <a:lnTo>
                  <a:pt x="2136" y="1340"/>
                </a:lnTo>
                <a:lnTo>
                  <a:pt x="2128" y="1333"/>
                </a:lnTo>
                <a:lnTo>
                  <a:pt x="2120" y="1325"/>
                </a:lnTo>
                <a:lnTo>
                  <a:pt x="2112" y="1315"/>
                </a:lnTo>
                <a:lnTo>
                  <a:pt x="2105" y="1306"/>
                </a:lnTo>
                <a:lnTo>
                  <a:pt x="2099" y="1295"/>
                </a:lnTo>
                <a:lnTo>
                  <a:pt x="2092" y="1283"/>
                </a:lnTo>
                <a:lnTo>
                  <a:pt x="2086" y="1270"/>
                </a:lnTo>
                <a:lnTo>
                  <a:pt x="2081" y="1256"/>
                </a:lnTo>
                <a:lnTo>
                  <a:pt x="2077" y="1240"/>
                </a:lnTo>
                <a:lnTo>
                  <a:pt x="2046" y="1138"/>
                </a:lnTo>
                <a:lnTo>
                  <a:pt x="1636" y="1138"/>
                </a:lnTo>
                <a:close/>
                <a:moveTo>
                  <a:pt x="481" y="349"/>
                </a:moveTo>
                <a:lnTo>
                  <a:pt x="645" y="1003"/>
                </a:lnTo>
                <a:lnTo>
                  <a:pt x="807" y="354"/>
                </a:lnTo>
                <a:lnTo>
                  <a:pt x="811" y="340"/>
                </a:lnTo>
                <a:lnTo>
                  <a:pt x="817" y="327"/>
                </a:lnTo>
                <a:lnTo>
                  <a:pt x="823" y="315"/>
                </a:lnTo>
                <a:lnTo>
                  <a:pt x="830" y="303"/>
                </a:lnTo>
                <a:lnTo>
                  <a:pt x="837" y="292"/>
                </a:lnTo>
                <a:lnTo>
                  <a:pt x="847" y="281"/>
                </a:lnTo>
                <a:lnTo>
                  <a:pt x="856" y="271"/>
                </a:lnTo>
                <a:lnTo>
                  <a:pt x="868" y="261"/>
                </a:lnTo>
                <a:lnTo>
                  <a:pt x="879" y="253"/>
                </a:lnTo>
                <a:lnTo>
                  <a:pt x="892" y="246"/>
                </a:lnTo>
                <a:lnTo>
                  <a:pt x="904" y="241"/>
                </a:lnTo>
                <a:lnTo>
                  <a:pt x="917" y="235"/>
                </a:lnTo>
                <a:lnTo>
                  <a:pt x="930" y="231"/>
                </a:lnTo>
                <a:lnTo>
                  <a:pt x="944" y="228"/>
                </a:lnTo>
                <a:lnTo>
                  <a:pt x="957" y="227"/>
                </a:lnTo>
                <a:lnTo>
                  <a:pt x="972" y="226"/>
                </a:lnTo>
                <a:lnTo>
                  <a:pt x="985" y="227"/>
                </a:lnTo>
                <a:lnTo>
                  <a:pt x="999" y="228"/>
                </a:lnTo>
                <a:lnTo>
                  <a:pt x="1011" y="231"/>
                </a:lnTo>
                <a:lnTo>
                  <a:pt x="1025" y="234"/>
                </a:lnTo>
                <a:lnTo>
                  <a:pt x="1036" y="238"/>
                </a:lnTo>
                <a:lnTo>
                  <a:pt x="1049" y="245"/>
                </a:lnTo>
                <a:lnTo>
                  <a:pt x="1060" y="251"/>
                </a:lnTo>
                <a:lnTo>
                  <a:pt x="1072" y="259"/>
                </a:lnTo>
                <a:lnTo>
                  <a:pt x="1083" y="268"/>
                </a:lnTo>
                <a:lnTo>
                  <a:pt x="1093" y="277"/>
                </a:lnTo>
                <a:lnTo>
                  <a:pt x="1102" y="286"/>
                </a:lnTo>
                <a:lnTo>
                  <a:pt x="1110" y="297"/>
                </a:lnTo>
                <a:lnTo>
                  <a:pt x="1118" y="308"/>
                </a:lnTo>
                <a:lnTo>
                  <a:pt x="1124" y="320"/>
                </a:lnTo>
                <a:lnTo>
                  <a:pt x="1129" y="332"/>
                </a:lnTo>
                <a:lnTo>
                  <a:pt x="1133" y="346"/>
                </a:lnTo>
                <a:lnTo>
                  <a:pt x="1285" y="1198"/>
                </a:lnTo>
                <a:lnTo>
                  <a:pt x="1287" y="1211"/>
                </a:lnTo>
                <a:lnTo>
                  <a:pt x="1288" y="1226"/>
                </a:lnTo>
                <a:lnTo>
                  <a:pt x="1287" y="1239"/>
                </a:lnTo>
                <a:lnTo>
                  <a:pt x="1285" y="1252"/>
                </a:lnTo>
                <a:lnTo>
                  <a:pt x="1282" y="1264"/>
                </a:lnTo>
                <a:lnTo>
                  <a:pt x="1278" y="1276"/>
                </a:lnTo>
                <a:lnTo>
                  <a:pt x="1273" y="1287"/>
                </a:lnTo>
                <a:lnTo>
                  <a:pt x="1266" y="1299"/>
                </a:lnTo>
                <a:lnTo>
                  <a:pt x="1259" y="1309"/>
                </a:lnTo>
                <a:lnTo>
                  <a:pt x="1250" y="1319"/>
                </a:lnTo>
                <a:lnTo>
                  <a:pt x="1240" y="1328"/>
                </a:lnTo>
                <a:lnTo>
                  <a:pt x="1230" y="1335"/>
                </a:lnTo>
                <a:lnTo>
                  <a:pt x="1220" y="1341"/>
                </a:lnTo>
                <a:lnTo>
                  <a:pt x="1208" y="1347"/>
                </a:lnTo>
                <a:lnTo>
                  <a:pt x="1197" y="1351"/>
                </a:lnTo>
                <a:lnTo>
                  <a:pt x="1184" y="1354"/>
                </a:lnTo>
                <a:lnTo>
                  <a:pt x="1172" y="1356"/>
                </a:lnTo>
                <a:lnTo>
                  <a:pt x="1158" y="1356"/>
                </a:lnTo>
                <a:lnTo>
                  <a:pt x="1146" y="1356"/>
                </a:lnTo>
                <a:lnTo>
                  <a:pt x="1134" y="1355"/>
                </a:lnTo>
                <a:lnTo>
                  <a:pt x="1123" y="1352"/>
                </a:lnTo>
                <a:lnTo>
                  <a:pt x="1111" y="1349"/>
                </a:lnTo>
                <a:lnTo>
                  <a:pt x="1101" y="1345"/>
                </a:lnTo>
                <a:lnTo>
                  <a:pt x="1090" y="1339"/>
                </a:lnTo>
                <a:lnTo>
                  <a:pt x="1081" y="1333"/>
                </a:lnTo>
                <a:lnTo>
                  <a:pt x="1072" y="1326"/>
                </a:lnTo>
                <a:lnTo>
                  <a:pt x="1063" y="1317"/>
                </a:lnTo>
                <a:lnTo>
                  <a:pt x="1055" y="1308"/>
                </a:lnTo>
                <a:lnTo>
                  <a:pt x="1049" y="1300"/>
                </a:lnTo>
                <a:lnTo>
                  <a:pt x="1043" y="1289"/>
                </a:lnTo>
                <a:lnTo>
                  <a:pt x="1038" y="1279"/>
                </a:lnTo>
                <a:lnTo>
                  <a:pt x="1034" y="1269"/>
                </a:lnTo>
                <a:lnTo>
                  <a:pt x="1031" y="1257"/>
                </a:lnTo>
                <a:lnTo>
                  <a:pt x="1030" y="1245"/>
                </a:lnTo>
                <a:lnTo>
                  <a:pt x="955" y="593"/>
                </a:lnTo>
                <a:lnTo>
                  <a:pt x="787" y="1245"/>
                </a:lnTo>
                <a:lnTo>
                  <a:pt x="783" y="1257"/>
                </a:lnTo>
                <a:lnTo>
                  <a:pt x="779" y="1269"/>
                </a:lnTo>
                <a:lnTo>
                  <a:pt x="774" y="1280"/>
                </a:lnTo>
                <a:lnTo>
                  <a:pt x="768" y="1290"/>
                </a:lnTo>
                <a:lnTo>
                  <a:pt x="760" y="1300"/>
                </a:lnTo>
                <a:lnTo>
                  <a:pt x="753" y="1309"/>
                </a:lnTo>
                <a:lnTo>
                  <a:pt x="744" y="1317"/>
                </a:lnTo>
                <a:lnTo>
                  <a:pt x="734" y="1326"/>
                </a:lnTo>
                <a:lnTo>
                  <a:pt x="724" y="1333"/>
                </a:lnTo>
                <a:lnTo>
                  <a:pt x="713" y="1339"/>
                </a:lnTo>
                <a:lnTo>
                  <a:pt x="703" y="1345"/>
                </a:lnTo>
                <a:lnTo>
                  <a:pt x="692" y="1349"/>
                </a:lnTo>
                <a:lnTo>
                  <a:pt x="680" y="1352"/>
                </a:lnTo>
                <a:lnTo>
                  <a:pt x="668" y="1355"/>
                </a:lnTo>
                <a:lnTo>
                  <a:pt x="655" y="1356"/>
                </a:lnTo>
                <a:lnTo>
                  <a:pt x="643" y="1356"/>
                </a:lnTo>
                <a:lnTo>
                  <a:pt x="630" y="1356"/>
                </a:lnTo>
                <a:lnTo>
                  <a:pt x="618" y="1354"/>
                </a:lnTo>
                <a:lnTo>
                  <a:pt x="605" y="1352"/>
                </a:lnTo>
                <a:lnTo>
                  <a:pt x="594" y="1349"/>
                </a:lnTo>
                <a:lnTo>
                  <a:pt x="582" y="1344"/>
                </a:lnTo>
                <a:lnTo>
                  <a:pt x="571" y="1338"/>
                </a:lnTo>
                <a:lnTo>
                  <a:pt x="560" y="1331"/>
                </a:lnTo>
                <a:lnTo>
                  <a:pt x="551" y="1324"/>
                </a:lnTo>
                <a:lnTo>
                  <a:pt x="541" y="1315"/>
                </a:lnTo>
                <a:lnTo>
                  <a:pt x="532" y="1306"/>
                </a:lnTo>
                <a:lnTo>
                  <a:pt x="524" y="1297"/>
                </a:lnTo>
                <a:lnTo>
                  <a:pt x="518" y="1286"/>
                </a:lnTo>
                <a:lnTo>
                  <a:pt x="511" y="1276"/>
                </a:lnTo>
                <a:lnTo>
                  <a:pt x="506" y="1264"/>
                </a:lnTo>
                <a:lnTo>
                  <a:pt x="501" y="1252"/>
                </a:lnTo>
                <a:lnTo>
                  <a:pt x="498" y="1239"/>
                </a:lnTo>
                <a:lnTo>
                  <a:pt x="334" y="592"/>
                </a:lnTo>
                <a:lnTo>
                  <a:pt x="258" y="1245"/>
                </a:lnTo>
                <a:lnTo>
                  <a:pt x="256" y="1257"/>
                </a:lnTo>
                <a:lnTo>
                  <a:pt x="253" y="1267"/>
                </a:lnTo>
                <a:lnTo>
                  <a:pt x="250" y="1279"/>
                </a:lnTo>
                <a:lnTo>
                  <a:pt x="245" y="1289"/>
                </a:lnTo>
                <a:lnTo>
                  <a:pt x="240" y="1299"/>
                </a:lnTo>
                <a:lnTo>
                  <a:pt x="232" y="1308"/>
                </a:lnTo>
                <a:lnTo>
                  <a:pt x="225" y="1316"/>
                </a:lnTo>
                <a:lnTo>
                  <a:pt x="217" y="1325"/>
                </a:lnTo>
                <a:lnTo>
                  <a:pt x="207" y="1332"/>
                </a:lnTo>
                <a:lnTo>
                  <a:pt x="197" y="1338"/>
                </a:lnTo>
                <a:lnTo>
                  <a:pt x="186" y="1345"/>
                </a:lnTo>
                <a:lnTo>
                  <a:pt x="176" y="1349"/>
                </a:lnTo>
                <a:lnTo>
                  <a:pt x="166" y="1352"/>
                </a:lnTo>
                <a:lnTo>
                  <a:pt x="154" y="1354"/>
                </a:lnTo>
                <a:lnTo>
                  <a:pt x="142" y="1356"/>
                </a:lnTo>
                <a:lnTo>
                  <a:pt x="130" y="1356"/>
                </a:lnTo>
                <a:lnTo>
                  <a:pt x="117" y="1356"/>
                </a:lnTo>
                <a:lnTo>
                  <a:pt x="103" y="1354"/>
                </a:lnTo>
                <a:lnTo>
                  <a:pt x="92" y="1351"/>
                </a:lnTo>
                <a:lnTo>
                  <a:pt x="79" y="1347"/>
                </a:lnTo>
                <a:lnTo>
                  <a:pt x="68" y="1341"/>
                </a:lnTo>
                <a:lnTo>
                  <a:pt x="57" y="1335"/>
                </a:lnTo>
                <a:lnTo>
                  <a:pt x="47" y="1328"/>
                </a:lnTo>
                <a:lnTo>
                  <a:pt x="37" y="1319"/>
                </a:lnTo>
                <a:lnTo>
                  <a:pt x="29" y="1309"/>
                </a:lnTo>
                <a:lnTo>
                  <a:pt x="21" y="1299"/>
                </a:lnTo>
                <a:lnTo>
                  <a:pt x="15" y="1287"/>
                </a:lnTo>
                <a:lnTo>
                  <a:pt x="9" y="1276"/>
                </a:lnTo>
                <a:lnTo>
                  <a:pt x="5" y="1264"/>
                </a:lnTo>
                <a:lnTo>
                  <a:pt x="2" y="1252"/>
                </a:lnTo>
                <a:lnTo>
                  <a:pt x="1" y="1239"/>
                </a:lnTo>
                <a:lnTo>
                  <a:pt x="0" y="1226"/>
                </a:lnTo>
                <a:lnTo>
                  <a:pt x="0" y="1220"/>
                </a:lnTo>
                <a:lnTo>
                  <a:pt x="1" y="1211"/>
                </a:lnTo>
                <a:lnTo>
                  <a:pt x="2" y="1203"/>
                </a:lnTo>
                <a:lnTo>
                  <a:pt x="4" y="1192"/>
                </a:lnTo>
                <a:lnTo>
                  <a:pt x="153" y="354"/>
                </a:lnTo>
                <a:lnTo>
                  <a:pt x="156" y="341"/>
                </a:lnTo>
                <a:lnTo>
                  <a:pt x="160" y="327"/>
                </a:lnTo>
                <a:lnTo>
                  <a:pt x="167" y="315"/>
                </a:lnTo>
                <a:lnTo>
                  <a:pt x="173" y="303"/>
                </a:lnTo>
                <a:lnTo>
                  <a:pt x="181" y="292"/>
                </a:lnTo>
                <a:lnTo>
                  <a:pt x="191" y="280"/>
                </a:lnTo>
                <a:lnTo>
                  <a:pt x="201" y="271"/>
                </a:lnTo>
                <a:lnTo>
                  <a:pt x="212" y="261"/>
                </a:lnTo>
                <a:lnTo>
                  <a:pt x="224" y="253"/>
                </a:lnTo>
                <a:lnTo>
                  <a:pt x="236" y="246"/>
                </a:lnTo>
                <a:lnTo>
                  <a:pt x="249" y="240"/>
                </a:lnTo>
                <a:lnTo>
                  <a:pt x="262" y="235"/>
                </a:lnTo>
                <a:lnTo>
                  <a:pt x="276" y="231"/>
                </a:lnTo>
                <a:lnTo>
                  <a:pt x="290" y="228"/>
                </a:lnTo>
                <a:lnTo>
                  <a:pt x="304" y="227"/>
                </a:lnTo>
                <a:lnTo>
                  <a:pt x="319" y="226"/>
                </a:lnTo>
                <a:lnTo>
                  <a:pt x="332" y="227"/>
                </a:lnTo>
                <a:lnTo>
                  <a:pt x="346" y="228"/>
                </a:lnTo>
                <a:lnTo>
                  <a:pt x="359" y="231"/>
                </a:lnTo>
                <a:lnTo>
                  <a:pt x="373" y="234"/>
                </a:lnTo>
                <a:lnTo>
                  <a:pt x="385" y="240"/>
                </a:lnTo>
                <a:lnTo>
                  <a:pt x="398" y="246"/>
                </a:lnTo>
                <a:lnTo>
                  <a:pt x="409" y="252"/>
                </a:lnTo>
                <a:lnTo>
                  <a:pt x="422" y="260"/>
                </a:lnTo>
                <a:lnTo>
                  <a:pt x="432" y="270"/>
                </a:lnTo>
                <a:lnTo>
                  <a:pt x="443" y="279"/>
                </a:lnTo>
                <a:lnTo>
                  <a:pt x="451" y="288"/>
                </a:lnTo>
                <a:lnTo>
                  <a:pt x="459" y="300"/>
                </a:lnTo>
                <a:lnTo>
                  <a:pt x="467" y="311"/>
                </a:lnTo>
                <a:lnTo>
                  <a:pt x="472" y="323"/>
                </a:lnTo>
                <a:lnTo>
                  <a:pt x="477" y="335"/>
                </a:lnTo>
                <a:lnTo>
                  <a:pt x="481" y="349"/>
                </a:lnTo>
                <a:close/>
                <a:moveTo>
                  <a:pt x="10884" y="817"/>
                </a:moveTo>
                <a:lnTo>
                  <a:pt x="10883" y="774"/>
                </a:lnTo>
                <a:lnTo>
                  <a:pt x="10880" y="733"/>
                </a:lnTo>
                <a:lnTo>
                  <a:pt x="10874" y="693"/>
                </a:lnTo>
                <a:lnTo>
                  <a:pt x="10868" y="652"/>
                </a:lnTo>
                <a:lnTo>
                  <a:pt x="10859" y="612"/>
                </a:lnTo>
                <a:lnTo>
                  <a:pt x="10847" y="574"/>
                </a:lnTo>
                <a:lnTo>
                  <a:pt x="10835" y="536"/>
                </a:lnTo>
                <a:lnTo>
                  <a:pt x="10820" y="499"/>
                </a:lnTo>
                <a:lnTo>
                  <a:pt x="10803" y="462"/>
                </a:lnTo>
                <a:lnTo>
                  <a:pt x="10786" y="428"/>
                </a:lnTo>
                <a:lnTo>
                  <a:pt x="10766" y="394"/>
                </a:lnTo>
                <a:lnTo>
                  <a:pt x="10745" y="360"/>
                </a:lnTo>
                <a:lnTo>
                  <a:pt x="10722" y="328"/>
                </a:lnTo>
                <a:lnTo>
                  <a:pt x="10697" y="298"/>
                </a:lnTo>
                <a:lnTo>
                  <a:pt x="10672" y="268"/>
                </a:lnTo>
                <a:lnTo>
                  <a:pt x="10645" y="240"/>
                </a:lnTo>
                <a:lnTo>
                  <a:pt x="10617" y="212"/>
                </a:lnTo>
                <a:lnTo>
                  <a:pt x="10587" y="186"/>
                </a:lnTo>
                <a:lnTo>
                  <a:pt x="10557" y="162"/>
                </a:lnTo>
                <a:lnTo>
                  <a:pt x="10524" y="140"/>
                </a:lnTo>
                <a:lnTo>
                  <a:pt x="10491" y="119"/>
                </a:lnTo>
                <a:lnTo>
                  <a:pt x="10457" y="99"/>
                </a:lnTo>
                <a:lnTo>
                  <a:pt x="10421" y="81"/>
                </a:lnTo>
                <a:lnTo>
                  <a:pt x="10386" y="65"/>
                </a:lnTo>
                <a:lnTo>
                  <a:pt x="10348" y="50"/>
                </a:lnTo>
                <a:lnTo>
                  <a:pt x="10311" y="36"/>
                </a:lnTo>
                <a:lnTo>
                  <a:pt x="10272" y="26"/>
                </a:lnTo>
                <a:lnTo>
                  <a:pt x="10233" y="17"/>
                </a:lnTo>
                <a:lnTo>
                  <a:pt x="10192" y="9"/>
                </a:lnTo>
                <a:lnTo>
                  <a:pt x="10152" y="4"/>
                </a:lnTo>
                <a:lnTo>
                  <a:pt x="10110" y="1"/>
                </a:lnTo>
                <a:lnTo>
                  <a:pt x="10068" y="0"/>
                </a:lnTo>
                <a:lnTo>
                  <a:pt x="10027" y="1"/>
                </a:lnTo>
                <a:lnTo>
                  <a:pt x="9985" y="4"/>
                </a:lnTo>
                <a:lnTo>
                  <a:pt x="9944" y="9"/>
                </a:lnTo>
                <a:lnTo>
                  <a:pt x="9904" y="17"/>
                </a:lnTo>
                <a:lnTo>
                  <a:pt x="9864" y="26"/>
                </a:lnTo>
                <a:lnTo>
                  <a:pt x="9826" y="36"/>
                </a:lnTo>
                <a:lnTo>
                  <a:pt x="9788" y="50"/>
                </a:lnTo>
                <a:lnTo>
                  <a:pt x="9751" y="65"/>
                </a:lnTo>
                <a:lnTo>
                  <a:pt x="9714" y="81"/>
                </a:lnTo>
                <a:lnTo>
                  <a:pt x="9679" y="99"/>
                </a:lnTo>
                <a:lnTo>
                  <a:pt x="9645" y="119"/>
                </a:lnTo>
                <a:lnTo>
                  <a:pt x="9612" y="140"/>
                </a:lnTo>
                <a:lnTo>
                  <a:pt x="9580" y="162"/>
                </a:lnTo>
                <a:lnTo>
                  <a:pt x="9550" y="186"/>
                </a:lnTo>
                <a:lnTo>
                  <a:pt x="9519" y="212"/>
                </a:lnTo>
                <a:lnTo>
                  <a:pt x="9491" y="240"/>
                </a:lnTo>
                <a:lnTo>
                  <a:pt x="9464" y="268"/>
                </a:lnTo>
                <a:lnTo>
                  <a:pt x="9438" y="298"/>
                </a:lnTo>
                <a:lnTo>
                  <a:pt x="9414" y="328"/>
                </a:lnTo>
                <a:lnTo>
                  <a:pt x="9391" y="360"/>
                </a:lnTo>
                <a:lnTo>
                  <a:pt x="9370" y="394"/>
                </a:lnTo>
                <a:lnTo>
                  <a:pt x="9351" y="428"/>
                </a:lnTo>
                <a:lnTo>
                  <a:pt x="9333" y="462"/>
                </a:lnTo>
                <a:lnTo>
                  <a:pt x="9316" y="499"/>
                </a:lnTo>
                <a:lnTo>
                  <a:pt x="9302" y="536"/>
                </a:lnTo>
                <a:lnTo>
                  <a:pt x="9289" y="574"/>
                </a:lnTo>
                <a:lnTo>
                  <a:pt x="9278" y="612"/>
                </a:lnTo>
                <a:lnTo>
                  <a:pt x="9268" y="652"/>
                </a:lnTo>
                <a:lnTo>
                  <a:pt x="9261" y="693"/>
                </a:lnTo>
                <a:lnTo>
                  <a:pt x="9256" y="733"/>
                </a:lnTo>
                <a:lnTo>
                  <a:pt x="9253" y="774"/>
                </a:lnTo>
                <a:lnTo>
                  <a:pt x="9252" y="817"/>
                </a:lnTo>
                <a:lnTo>
                  <a:pt x="9253" y="858"/>
                </a:lnTo>
                <a:lnTo>
                  <a:pt x="9256" y="899"/>
                </a:lnTo>
                <a:lnTo>
                  <a:pt x="9261" y="940"/>
                </a:lnTo>
                <a:lnTo>
                  <a:pt x="9268" y="980"/>
                </a:lnTo>
                <a:lnTo>
                  <a:pt x="9278" y="1020"/>
                </a:lnTo>
                <a:lnTo>
                  <a:pt x="9289" y="1058"/>
                </a:lnTo>
                <a:lnTo>
                  <a:pt x="9302" y="1096"/>
                </a:lnTo>
                <a:lnTo>
                  <a:pt x="9316" y="1133"/>
                </a:lnTo>
                <a:lnTo>
                  <a:pt x="9333" y="1170"/>
                </a:lnTo>
                <a:lnTo>
                  <a:pt x="9351" y="1204"/>
                </a:lnTo>
                <a:lnTo>
                  <a:pt x="9370" y="1238"/>
                </a:lnTo>
                <a:lnTo>
                  <a:pt x="9391" y="1272"/>
                </a:lnTo>
                <a:lnTo>
                  <a:pt x="9414" y="1304"/>
                </a:lnTo>
                <a:lnTo>
                  <a:pt x="9438" y="1334"/>
                </a:lnTo>
                <a:lnTo>
                  <a:pt x="9464" y="1364"/>
                </a:lnTo>
                <a:lnTo>
                  <a:pt x="9491" y="1392"/>
                </a:lnTo>
                <a:lnTo>
                  <a:pt x="9519" y="1420"/>
                </a:lnTo>
                <a:lnTo>
                  <a:pt x="9550" y="1446"/>
                </a:lnTo>
                <a:lnTo>
                  <a:pt x="9580" y="1470"/>
                </a:lnTo>
                <a:lnTo>
                  <a:pt x="9612" y="1492"/>
                </a:lnTo>
                <a:lnTo>
                  <a:pt x="9645" y="1513"/>
                </a:lnTo>
                <a:lnTo>
                  <a:pt x="9679" y="1533"/>
                </a:lnTo>
                <a:lnTo>
                  <a:pt x="9714" y="1552"/>
                </a:lnTo>
                <a:lnTo>
                  <a:pt x="9751" y="1567"/>
                </a:lnTo>
                <a:lnTo>
                  <a:pt x="9788" y="1582"/>
                </a:lnTo>
                <a:lnTo>
                  <a:pt x="9826" y="1596"/>
                </a:lnTo>
                <a:lnTo>
                  <a:pt x="9864" y="1606"/>
                </a:lnTo>
                <a:lnTo>
                  <a:pt x="9904" y="1615"/>
                </a:lnTo>
                <a:lnTo>
                  <a:pt x="9944" y="1623"/>
                </a:lnTo>
                <a:lnTo>
                  <a:pt x="9985" y="1628"/>
                </a:lnTo>
                <a:lnTo>
                  <a:pt x="10027" y="1631"/>
                </a:lnTo>
                <a:lnTo>
                  <a:pt x="10068" y="1632"/>
                </a:lnTo>
                <a:lnTo>
                  <a:pt x="10110" y="1631"/>
                </a:lnTo>
                <a:lnTo>
                  <a:pt x="10152" y="1628"/>
                </a:lnTo>
                <a:lnTo>
                  <a:pt x="10192" y="1623"/>
                </a:lnTo>
                <a:lnTo>
                  <a:pt x="10233" y="1615"/>
                </a:lnTo>
                <a:lnTo>
                  <a:pt x="10272" y="1606"/>
                </a:lnTo>
                <a:lnTo>
                  <a:pt x="10311" y="1596"/>
                </a:lnTo>
                <a:lnTo>
                  <a:pt x="10348" y="1582"/>
                </a:lnTo>
                <a:lnTo>
                  <a:pt x="10386" y="1567"/>
                </a:lnTo>
                <a:lnTo>
                  <a:pt x="10421" y="1552"/>
                </a:lnTo>
                <a:lnTo>
                  <a:pt x="10457" y="1533"/>
                </a:lnTo>
                <a:lnTo>
                  <a:pt x="10491" y="1513"/>
                </a:lnTo>
                <a:lnTo>
                  <a:pt x="10524" y="1492"/>
                </a:lnTo>
                <a:lnTo>
                  <a:pt x="10557" y="1470"/>
                </a:lnTo>
                <a:lnTo>
                  <a:pt x="10587" y="1446"/>
                </a:lnTo>
                <a:lnTo>
                  <a:pt x="10617" y="1420"/>
                </a:lnTo>
                <a:lnTo>
                  <a:pt x="10645" y="1392"/>
                </a:lnTo>
                <a:lnTo>
                  <a:pt x="10672" y="1364"/>
                </a:lnTo>
                <a:lnTo>
                  <a:pt x="10697" y="1334"/>
                </a:lnTo>
                <a:lnTo>
                  <a:pt x="10722" y="1304"/>
                </a:lnTo>
                <a:lnTo>
                  <a:pt x="10745" y="1272"/>
                </a:lnTo>
                <a:lnTo>
                  <a:pt x="10766" y="1238"/>
                </a:lnTo>
                <a:lnTo>
                  <a:pt x="10786" y="1204"/>
                </a:lnTo>
                <a:lnTo>
                  <a:pt x="10803" y="1170"/>
                </a:lnTo>
                <a:lnTo>
                  <a:pt x="10820" y="1133"/>
                </a:lnTo>
                <a:lnTo>
                  <a:pt x="10835" y="1096"/>
                </a:lnTo>
                <a:lnTo>
                  <a:pt x="10847" y="1058"/>
                </a:lnTo>
                <a:lnTo>
                  <a:pt x="10859" y="1020"/>
                </a:lnTo>
                <a:lnTo>
                  <a:pt x="10868" y="980"/>
                </a:lnTo>
                <a:lnTo>
                  <a:pt x="10874" y="940"/>
                </a:lnTo>
                <a:lnTo>
                  <a:pt x="10880" y="899"/>
                </a:lnTo>
                <a:lnTo>
                  <a:pt x="10883" y="858"/>
                </a:lnTo>
                <a:lnTo>
                  <a:pt x="10884" y="817"/>
                </a:lnTo>
                <a:close/>
                <a:moveTo>
                  <a:pt x="9736" y="817"/>
                </a:moveTo>
                <a:lnTo>
                  <a:pt x="9737" y="833"/>
                </a:lnTo>
                <a:lnTo>
                  <a:pt x="9738" y="850"/>
                </a:lnTo>
                <a:lnTo>
                  <a:pt x="9740" y="867"/>
                </a:lnTo>
                <a:lnTo>
                  <a:pt x="9743" y="882"/>
                </a:lnTo>
                <a:lnTo>
                  <a:pt x="9746" y="899"/>
                </a:lnTo>
                <a:lnTo>
                  <a:pt x="9752" y="914"/>
                </a:lnTo>
                <a:lnTo>
                  <a:pt x="9757" y="929"/>
                </a:lnTo>
                <a:lnTo>
                  <a:pt x="9762" y="945"/>
                </a:lnTo>
                <a:lnTo>
                  <a:pt x="9769" y="959"/>
                </a:lnTo>
                <a:lnTo>
                  <a:pt x="9777" y="973"/>
                </a:lnTo>
                <a:lnTo>
                  <a:pt x="9784" y="987"/>
                </a:lnTo>
                <a:lnTo>
                  <a:pt x="9793" y="1001"/>
                </a:lnTo>
                <a:lnTo>
                  <a:pt x="9803" y="1013"/>
                </a:lnTo>
                <a:lnTo>
                  <a:pt x="9812" y="1026"/>
                </a:lnTo>
                <a:lnTo>
                  <a:pt x="9822" y="1038"/>
                </a:lnTo>
                <a:lnTo>
                  <a:pt x="9834" y="1050"/>
                </a:lnTo>
                <a:lnTo>
                  <a:pt x="9845" y="1060"/>
                </a:lnTo>
                <a:lnTo>
                  <a:pt x="9857" y="1071"/>
                </a:lnTo>
                <a:lnTo>
                  <a:pt x="9869" y="1081"/>
                </a:lnTo>
                <a:lnTo>
                  <a:pt x="9883" y="1089"/>
                </a:lnTo>
                <a:lnTo>
                  <a:pt x="9896" y="1099"/>
                </a:lnTo>
                <a:lnTo>
                  <a:pt x="9910" y="1106"/>
                </a:lnTo>
                <a:lnTo>
                  <a:pt x="9924" y="1113"/>
                </a:lnTo>
                <a:lnTo>
                  <a:pt x="9939" y="1121"/>
                </a:lnTo>
                <a:lnTo>
                  <a:pt x="9954" y="1126"/>
                </a:lnTo>
                <a:lnTo>
                  <a:pt x="9969" y="1131"/>
                </a:lnTo>
                <a:lnTo>
                  <a:pt x="9985" y="1136"/>
                </a:lnTo>
                <a:lnTo>
                  <a:pt x="10002" y="1139"/>
                </a:lnTo>
                <a:lnTo>
                  <a:pt x="10017" y="1143"/>
                </a:lnTo>
                <a:lnTo>
                  <a:pt x="10034" y="1145"/>
                </a:lnTo>
                <a:lnTo>
                  <a:pt x="10050" y="1146"/>
                </a:lnTo>
                <a:lnTo>
                  <a:pt x="10068" y="1147"/>
                </a:lnTo>
                <a:lnTo>
                  <a:pt x="10085" y="1146"/>
                </a:lnTo>
                <a:lnTo>
                  <a:pt x="10102" y="1145"/>
                </a:lnTo>
                <a:lnTo>
                  <a:pt x="10118" y="1143"/>
                </a:lnTo>
                <a:lnTo>
                  <a:pt x="10135" y="1139"/>
                </a:lnTo>
                <a:lnTo>
                  <a:pt x="10152" y="1136"/>
                </a:lnTo>
                <a:lnTo>
                  <a:pt x="10167" y="1131"/>
                </a:lnTo>
                <a:lnTo>
                  <a:pt x="10183" y="1126"/>
                </a:lnTo>
                <a:lnTo>
                  <a:pt x="10197" y="1121"/>
                </a:lnTo>
                <a:lnTo>
                  <a:pt x="10212" y="1113"/>
                </a:lnTo>
                <a:lnTo>
                  <a:pt x="10226" y="1106"/>
                </a:lnTo>
                <a:lnTo>
                  <a:pt x="10240" y="1099"/>
                </a:lnTo>
                <a:lnTo>
                  <a:pt x="10254" y="1089"/>
                </a:lnTo>
                <a:lnTo>
                  <a:pt x="10267" y="1081"/>
                </a:lnTo>
                <a:lnTo>
                  <a:pt x="10280" y="1071"/>
                </a:lnTo>
                <a:lnTo>
                  <a:pt x="10291" y="1060"/>
                </a:lnTo>
                <a:lnTo>
                  <a:pt x="10303" y="1050"/>
                </a:lnTo>
                <a:lnTo>
                  <a:pt x="10314" y="1038"/>
                </a:lnTo>
                <a:lnTo>
                  <a:pt x="10324" y="1026"/>
                </a:lnTo>
                <a:lnTo>
                  <a:pt x="10334" y="1013"/>
                </a:lnTo>
                <a:lnTo>
                  <a:pt x="10343" y="1001"/>
                </a:lnTo>
                <a:lnTo>
                  <a:pt x="10351" y="987"/>
                </a:lnTo>
                <a:lnTo>
                  <a:pt x="10360" y="973"/>
                </a:lnTo>
                <a:lnTo>
                  <a:pt x="10367" y="959"/>
                </a:lnTo>
                <a:lnTo>
                  <a:pt x="10373" y="945"/>
                </a:lnTo>
                <a:lnTo>
                  <a:pt x="10380" y="929"/>
                </a:lnTo>
                <a:lnTo>
                  <a:pt x="10385" y="914"/>
                </a:lnTo>
                <a:lnTo>
                  <a:pt x="10389" y="899"/>
                </a:lnTo>
                <a:lnTo>
                  <a:pt x="10393" y="882"/>
                </a:lnTo>
                <a:lnTo>
                  <a:pt x="10396" y="867"/>
                </a:lnTo>
                <a:lnTo>
                  <a:pt x="10398" y="850"/>
                </a:lnTo>
                <a:lnTo>
                  <a:pt x="10399" y="833"/>
                </a:lnTo>
                <a:lnTo>
                  <a:pt x="10399" y="817"/>
                </a:lnTo>
                <a:lnTo>
                  <a:pt x="10399" y="799"/>
                </a:lnTo>
                <a:lnTo>
                  <a:pt x="10398" y="782"/>
                </a:lnTo>
                <a:lnTo>
                  <a:pt x="10396" y="765"/>
                </a:lnTo>
                <a:lnTo>
                  <a:pt x="10393" y="750"/>
                </a:lnTo>
                <a:lnTo>
                  <a:pt x="10389" y="733"/>
                </a:lnTo>
                <a:lnTo>
                  <a:pt x="10385" y="718"/>
                </a:lnTo>
                <a:lnTo>
                  <a:pt x="10380" y="703"/>
                </a:lnTo>
                <a:lnTo>
                  <a:pt x="10373" y="687"/>
                </a:lnTo>
                <a:lnTo>
                  <a:pt x="10367" y="673"/>
                </a:lnTo>
                <a:lnTo>
                  <a:pt x="10360" y="659"/>
                </a:lnTo>
                <a:lnTo>
                  <a:pt x="10351" y="645"/>
                </a:lnTo>
                <a:lnTo>
                  <a:pt x="10343" y="631"/>
                </a:lnTo>
                <a:lnTo>
                  <a:pt x="10334" y="619"/>
                </a:lnTo>
                <a:lnTo>
                  <a:pt x="10324" y="606"/>
                </a:lnTo>
                <a:lnTo>
                  <a:pt x="10314" y="594"/>
                </a:lnTo>
                <a:lnTo>
                  <a:pt x="10303" y="582"/>
                </a:lnTo>
                <a:lnTo>
                  <a:pt x="10291" y="572"/>
                </a:lnTo>
                <a:lnTo>
                  <a:pt x="10280" y="561"/>
                </a:lnTo>
                <a:lnTo>
                  <a:pt x="10267" y="552"/>
                </a:lnTo>
                <a:lnTo>
                  <a:pt x="10254" y="543"/>
                </a:lnTo>
                <a:lnTo>
                  <a:pt x="10240" y="533"/>
                </a:lnTo>
                <a:lnTo>
                  <a:pt x="10226" y="526"/>
                </a:lnTo>
                <a:lnTo>
                  <a:pt x="10212" y="519"/>
                </a:lnTo>
                <a:lnTo>
                  <a:pt x="10197" y="511"/>
                </a:lnTo>
                <a:lnTo>
                  <a:pt x="10183" y="506"/>
                </a:lnTo>
                <a:lnTo>
                  <a:pt x="10167" y="501"/>
                </a:lnTo>
                <a:lnTo>
                  <a:pt x="10152" y="496"/>
                </a:lnTo>
                <a:lnTo>
                  <a:pt x="10135" y="493"/>
                </a:lnTo>
                <a:lnTo>
                  <a:pt x="10118" y="489"/>
                </a:lnTo>
                <a:lnTo>
                  <a:pt x="10102" y="487"/>
                </a:lnTo>
                <a:lnTo>
                  <a:pt x="10085" y="486"/>
                </a:lnTo>
                <a:lnTo>
                  <a:pt x="10068" y="485"/>
                </a:lnTo>
                <a:lnTo>
                  <a:pt x="10050" y="486"/>
                </a:lnTo>
                <a:lnTo>
                  <a:pt x="10034" y="487"/>
                </a:lnTo>
                <a:lnTo>
                  <a:pt x="10017" y="489"/>
                </a:lnTo>
                <a:lnTo>
                  <a:pt x="10002" y="493"/>
                </a:lnTo>
                <a:lnTo>
                  <a:pt x="9985" y="496"/>
                </a:lnTo>
                <a:lnTo>
                  <a:pt x="9969" y="501"/>
                </a:lnTo>
                <a:lnTo>
                  <a:pt x="9954" y="506"/>
                </a:lnTo>
                <a:lnTo>
                  <a:pt x="9939" y="511"/>
                </a:lnTo>
                <a:lnTo>
                  <a:pt x="9924" y="519"/>
                </a:lnTo>
                <a:lnTo>
                  <a:pt x="9910" y="526"/>
                </a:lnTo>
                <a:lnTo>
                  <a:pt x="9896" y="533"/>
                </a:lnTo>
                <a:lnTo>
                  <a:pt x="9883" y="543"/>
                </a:lnTo>
                <a:lnTo>
                  <a:pt x="9869" y="552"/>
                </a:lnTo>
                <a:lnTo>
                  <a:pt x="9857" y="561"/>
                </a:lnTo>
                <a:lnTo>
                  <a:pt x="9845" y="572"/>
                </a:lnTo>
                <a:lnTo>
                  <a:pt x="9834" y="582"/>
                </a:lnTo>
                <a:lnTo>
                  <a:pt x="9822" y="594"/>
                </a:lnTo>
                <a:lnTo>
                  <a:pt x="9812" y="606"/>
                </a:lnTo>
                <a:lnTo>
                  <a:pt x="9803" y="619"/>
                </a:lnTo>
                <a:lnTo>
                  <a:pt x="9793" y="631"/>
                </a:lnTo>
                <a:lnTo>
                  <a:pt x="9784" y="645"/>
                </a:lnTo>
                <a:lnTo>
                  <a:pt x="9777" y="659"/>
                </a:lnTo>
                <a:lnTo>
                  <a:pt x="9769" y="673"/>
                </a:lnTo>
                <a:lnTo>
                  <a:pt x="9762" y="687"/>
                </a:lnTo>
                <a:lnTo>
                  <a:pt x="9757" y="703"/>
                </a:lnTo>
                <a:lnTo>
                  <a:pt x="9752" y="718"/>
                </a:lnTo>
                <a:lnTo>
                  <a:pt x="9746" y="733"/>
                </a:lnTo>
                <a:lnTo>
                  <a:pt x="9743" y="750"/>
                </a:lnTo>
                <a:lnTo>
                  <a:pt x="9740" y="765"/>
                </a:lnTo>
                <a:lnTo>
                  <a:pt x="9738" y="782"/>
                </a:lnTo>
                <a:lnTo>
                  <a:pt x="9737" y="799"/>
                </a:lnTo>
                <a:lnTo>
                  <a:pt x="9736" y="817"/>
                </a:lnTo>
                <a:close/>
                <a:moveTo>
                  <a:pt x="10719" y="817"/>
                </a:moveTo>
                <a:lnTo>
                  <a:pt x="10719" y="856"/>
                </a:lnTo>
                <a:lnTo>
                  <a:pt x="10719" y="896"/>
                </a:lnTo>
                <a:lnTo>
                  <a:pt x="10719" y="934"/>
                </a:lnTo>
                <a:lnTo>
                  <a:pt x="10718" y="974"/>
                </a:lnTo>
                <a:lnTo>
                  <a:pt x="10717" y="1012"/>
                </a:lnTo>
                <a:lnTo>
                  <a:pt x="10715" y="1051"/>
                </a:lnTo>
                <a:lnTo>
                  <a:pt x="10712" y="1089"/>
                </a:lnTo>
                <a:lnTo>
                  <a:pt x="10709" y="1128"/>
                </a:lnTo>
                <a:lnTo>
                  <a:pt x="10708" y="1137"/>
                </a:lnTo>
                <a:lnTo>
                  <a:pt x="10706" y="1147"/>
                </a:lnTo>
                <a:lnTo>
                  <a:pt x="10703" y="1155"/>
                </a:lnTo>
                <a:lnTo>
                  <a:pt x="10700" y="1162"/>
                </a:lnTo>
                <a:lnTo>
                  <a:pt x="10697" y="1169"/>
                </a:lnTo>
                <a:lnTo>
                  <a:pt x="10693" y="1174"/>
                </a:lnTo>
                <a:lnTo>
                  <a:pt x="10689" y="1179"/>
                </a:lnTo>
                <a:lnTo>
                  <a:pt x="10684" y="1183"/>
                </a:lnTo>
                <a:lnTo>
                  <a:pt x="10678" y="1187"/>
                </a:lnTo>
                <a:lnTo>
                  <a:pt x="10672" y="1190"/>
                </a:lnTo>
                <a:lnTo>
                  <a:pt x="10666" y="1192"/>
                </a:lnTo>
                <a:lnTo>
                  <a:pt x="10659" y="1196"/>
                </a:lnTo>
                <a:lnTo>
                  <a:pt x="10642" y="1199"/>
                </a:lnTo>
                <a:lnTo>
                  <a:pt x="10624" y="1201"/>
                </a:lnTo>
                <a:lnTo>
                  <a:pt x="10558" y="1207"/>
                </a:lnTo>
                <a:lnTo>
                  <a:pt x="10489" y="1212"/>
                </a:lnTo>
                <a:lnTo>
                  <a:pt x="10419" y="1216"/>
                </a:lnTo>
                <a:lnTo>
                  <a:pt x="10348" y="1220"/>
                </a:lnTo>
                <a:lnTo>
                  <a:pt x="10278" y="1222"/>
                </a:lnTo>
                <a:lnTo>
                  <a:pt x="10208" y="1223"/>
                </a:lnTo>
                <a:lnTo>
                  <a:pt x="10137" y="1224"/>
                </a:lnTo>
                <a:lnTo>
                  <a:pt x="10068" y="1224"/>
                </a:lnTo>
                <a:lnTo>
                  <a:pt x="9998" y="1224"/>
                </a:lnTo>
                <a:lnTo>
                  <a:pt x="9929" y="1223"/>
                </a:lnTo>
                <a:lnTo>
                  <a:pt x="9858" y="1222"/>
                </a:lnTo>
                <a:lnTo>
                  <a:pt x="9787" y="1220"/>
                </a:lnTo>
                <a:lnTo>
                  <a:pt x="9717" y="1216"/>
                </a:lnTo>
                <a:lnTo>
                  <a:pt x="9647" y="1212"/>
                </a:lnTo>
                <a:lnTo>
                  <a:pt x="9579" y="1207"/>
                </a:lnTo>
                <a:lnTo>
                  <a:pt x="9512" y="1201"/>
                </a:lnTo>
                <a:lnTo>
                  <a:pt x="9493" y="1199"/>
                </a:lnTo>
                <a:lnTo>
                  <a:pt x="9478" y="1196"/>
                </a:lnTo>
                <a:lnTo>
                  <a:pt x="9470" y="1192"/>
                </a:lnTo>
                <a:lnTo>
                  <a:pt x="9464" y="1190"/>
                </a:lnTo>
                <a:lnTo>
                  <a:pt x="9458" y="1187"/>
                </a:lnTo>
                <a:lnTo>
                  <a:pt x="9453" y="1183"/>
                </a:lnTo>
                <a:lnTo>
                  <a:pt x="9447" y="1179"/>
                </a:lnTo>
                <a:lnTo>
                  <a:pt x="9443" y="1174"/>
                </a:lnTo>
                <a:lnTo>
                  <a:pt x="9439" y="1169"/>
                </a:lnTo>
                <a:lnTo>
                  <a:pt x="9436" y="1162"/>
                </a:lnTo>
                <a:lnTo>
                  <a:pt x="9433" y="1155"/>
                </a:lnTo>
                <a:lnTo>
                  <a:pt x="9431" y="1147"/>
                </a:lnTo>
                <a:lnTo>
                  <a:pt x="9429" y="1137"/>
                </a:lnTo>
                <a:lnTo>
                  <a:pt x="9428" y="1128"/>
                </a:lnTo>
                <a:lnTo>
                  <a:pt x="9425" y="1089"/>
                </a:lnTo>
                <a:lnTo>
                  <a:pt x="9421" y="1051"/>
                </a:lnTo>
                <a:lnTo>
                  <a:pt x="9419" y="1012"/>
                </a:lnTo>
                <a:lnTo>
                  <a:pt x="9418" y="974"/>
                </a:lnTo>
                <a:lnTo>
                  <a:pt x="9417" y="934"/>
                </a:lnTo>
                <a:lnTo>
                  <a:pt x="9417" y="896"/>
                </a:lnTo>
                <a:lnTo>
                  <a:pt x="9416" y="856"/>
                </a:lnTo>
                <a:lnTo>
                  <a:pt x="9416" y="817"/>
                </a:lnTo>
                <a:lnTo>
                  <a:pt x="9416" y="776"/>
                </a:lnTo>
                <a:lnTo>
                  <a:pt x="9417" y="736"/>
                </a:lnTo>
                <a:lnTo>
                  <a:pt x="9417" y="698"/>
                </a:lnTo>
                <a:lnTo>
                  <a:pt x="9418" y="658"/>
                </a:lnTo>
                <a:lnTo>
                  <a:pt x="9419" y="620"/>
                </a:lnTo>
                <a:lnTo>
                  <a:pt x="9421" y="581"/>
                </a:lnTo>
                <a:lnTo>
                  <a:pt x="9425" y="543"/>
                </a:lnTo>
                <a:lnTo>
                  <a:pt x="9428" y="504"/>
                </a:lnTo>
                <a:lnTo>
                  <a:pt x="9429" y="495"/>
                </a:lnTo>
                <a:lnTo>
                  <a:pt x="9431" y="485"/>
                </a:lnTo>
                <a:lnTo>
                  <a:pt x="9433" y="477"/>
                </a:lnTo>
                <a:lnTo>
                  <a:pt x="9436" y="470"/>
                </a:lnTo>
                <a:lnTo>
                  <a:pt x="9439" y="463"/>
                </a:lnTo>
                <a:lnTo>
                  <a:pt x="9443" y="458"/>
                </a:lnTo>
                <a:lnTo>
                  <a:pt x="9447" y="453"/>
                </a:lnTo>
                <a:lnTo>
                  <a:pt x="9453" y="449"/>
                </a:lnTo>
                <a:lnTo>
                  <a:pt x="9458" y="445"/>
                </a:lnTo>
                <a:lnTo>
                  <a:pt x="9464" y="442"/>
                </a:lnTo>
                <a:lnTo>
                  <a:pt x="9470" y="440"/>
                </a:lnTo>
                <a:lnTo>
                  <a:pt x="9478" y="436"/>
                </a:lnTo>
                <a:lnTo>
                  <a:pt x="9493" y="433"/>
                </a:lnTo>
                <a:lnTo>
                  <a:pt x="9512" y="431"/>
                </a:lnTo>
                <a:lnTo>
                  <a:pt x="9579" y="425"/>
                </a:lnTo>
                <a:lnTo>
                  <a:pt x="9647" y="420"/>
                </a:lnTo>
                <a:lnTo>
                  <a:pt x="9717" y="416"/>
                </a:lnTo>
                <a:lnTo>
                  <a:pt x="9787" y="412"/>
                </a:lnTo>
                <a:lnTo>
                  <a:pt x="9858" y="410"/>
                </a:lnTo>
                <a:lnTo>
                  <a:pt x="9929" y="409"/>
                </a:lnTo>
                <a:lnTo>
                  <a:pt x="9998" y="408"/>
                </a:lnTo>
                <a:lnTo>
                  <a:pt x="10068" y="408"/>
                </a:lnTo>
                <a:lnTo>
                  <a:pt x="10137" y="408"/>
                </a:lnTo>
                <a:lnTo>
                  <a:pt x="10208" y="409"/>
                </a:lnTo>
                <a:lnTo>
                  <a:pt x="10278" y="410"/>
                </a:lnTo>
                <a:lnTo>
                  <a:pt x="10348" y="412"/>
                </a:lnTo>
                <a:lnTo>
                  <a:pt x="10419" y="416"/>
                </a:lnTo>
                <a:lnTo>
                  <a:pt x="10489" y="420"/>
                </a:lnTo>
                <a:lnTo>
                  <a:pt x="10558" y="425"/>
                </a:lnTo>
                <a:lnTo>
                  <a:pt x="10624" y="431"/>
                </a:lnTo>
                <a:lnTo>
                  <a:pt x="10642" y="433"/>
                </a:lnTo>
                <a:lnTo>
                  <a:pt x="10659" y="436"/>
                </a:lnTo>
                <a:lnTo>
                  <a:pt x="10666" y="440"/>
                </a:lnTo>
                <a:lnTo>
                  <a:pt x="10672" y="442"/>
                </a:lnTo>
                <a:lnTo>
                  <a:pt x="10678" y="445"/>
                </a:lnTo>
                <a:lnTo>
                  <a:pt x="10684" y="449"/>
                </a:lnTo>
                <a:lnTo>
                  <a:pt x="10689" y="453"/>
                </a:lnTo>
                <a:lnTo>
                  <a:pt x="10693" y="458"/>
                </a:lnTo>
                <a:lnTo>
                  <a:pt x="10697" y="463"/>
                </a:lnTo>
                <a:lnTo>
                  <a:pt x="10700" y="470"/>
                </a:lnTo>
                <a:lnTo>
                  <a:pt x="10703" y="477"/>
                </a:lnTo>
                <a:lnTo>
                  <a:pt x="10706" y="485"/>
                </a:lnTo>
                <a:lnTo>
                  <a:pt x="10708" y="495"/>
                </a:lnTo>
                <a:lnTo>
                  <a:pt x="10709" y="504"/>
                </a:lnTo>
                <a:lnTo>
                  <a:pt x="10712" y="543"/>
                </a:lnTo>
                <a:lnTo>
                  <a:pt x="10715" y="581"/>
                </a:lnTo>
                <a:lnTo>
                  <a:pt x="10717" y="620"/>
                </a:lnTo>
                <a:lnTo>
                  <a:pt x="10718" y="658"/>
                </a:lnTo>
                <a:lnTo>
                  <a:pt x="10719" y="698"/>
                </a:lnTo>
                <a:lnTo>
                  <a:pt x="10719" y="736"/>
                </a:lnTo>
                <a:lnTo>
                  <a:pt x="10719" y="776"/>
                </a:lnTo>
                <a:lnTo>
                  <a:pt x="10719" y="817"/>
                </a:lnTo>
                <a:close/>
                <a:moveTo>
                  <a:pt x="12475" y="793"/>
                </a:moveTo>
                <a:lnTo>
                  <a:pt x="12474" y="819"/>
                </a:lnTo>
                <a:lnTo>
                  <a:pt x="12472" y="845"/>
                </a:lnTo>
                <a:lnTo>
                  <a:pt x="12469" y="870"/>
                </a:lnTo>
                <a:lnTo>
                  <a:pt x="12465" y="895"/>
                </a:lnTo>
                <a:lnTo>
                  <a:pt x="12459" y="920"/>
                </a:lnTo>
                <a:lnTo>
                  <a:pt x="12452" y="945"/>
                </a:lnTo>
                <a:lnTo>
                  <a:pt x="12444" y="969"/>
                </a:lnTo>
                <a:lnTo>
                  <a:pt x="12434" y="991"/>
                </a:lnTo>
                <a:lnTo>
                  <a:pt x="12424" y="1015"/>
                </a:lnTo>
                <a:lnTo>
                  <a:pt x="12412" y="1038"/>
                </a:lnTo>
                <a:lnTo>
                  <a:pt x="12398" y="1061"/>
                </a:lnTo>
                <a:lnTo>
                  <a:pt x="12383" y="1083"/>
                </a:lnTo>
                <a:lnTo>
                  <a:pt x="12368" y="1105"/>
                </a:lnTo>
                <a:lnTo>
                  <a:pt x="12351" y="1127"/>
                </a:lnTo>
                <a:lnTo>
                  <a:pt x="12332" y="1148"/>
                </a:lnTo>
                <a:lnTo>
                  <a:pt x="12313" y="1169"/>
                </a:lnTo>
                <a:lnTo>
                  <a:pt x="12293" y="1188"/>
                </a:lnTo>
                <a:lnTo>
                  <a:pt x="12272" y="1207"/>
                </a:lnTo>
                <a:lnTo>
                  <a:pt x="12251" y="1225"/>
                </a:lnTo>
                <a:lnTo>
                  <a:pt x="12229" y="1241"/>
                </a:lnTo>
                <a:lnTo>
                  <a:pt x="12207" y="1256"/>
                </a:lnTo>
                <a:lnTo>
                  <a:pt x="12185" y="1270"/>
                </a:lnTo>
                <a:lnTo>
                  <a:pt x="12163" y="1282"/>
                </a:lnTo>
                <a:lnTo>
                  <a:pt x="12140" y="1292"/>
                </a:lnTo>
                <a:lnTo>
                  <a:pt x="12116" y="1303"/>
                </a:lnTo>
                <a:lnTo>
                  <a:pt x="12092" y="1311"/>
                </a:lnTo>
                <a:lnTo>
                  <a:pt x="12068" y="1319"/>
                </a:lnTo>
                <a:lnTo>
                  <a:pt x="12044" y="1324"/>
                </a:lnTo>
                <a:lnTo>
                  <a:pt x="12019" y="1329"/>
                </a:lnTo>
                <a:lnTo>
                  <a:pt x="11993" y="1332"/>
                </a:lnTo>
                <a:lnTo>
                  <a:pt x="11968" y="1333"/>
                </a:lnTo>
                <a:lnTo>
                  <a:pt x="11942" y="1334"/>
                </a:lnTo>
                <a:lnTo>
                  <a:pt x="11911" y="1333"/>
                </a:lnTo>
                <a:lnTo>
                  <a:pt x="11881" y="1332"/>
                </a:lnTo>
                <a:lnTo>
                  <a:pt x="11851" y="1328"/>
                </a:lnTo>
                <a:lnTo>
                  <a:pt x="11823" y="1324"/>
                </a:lnTo>
                <a:lnTo>
                  <a:pt x="11795" y="1317"/>
                </a:lnTo>
                <a:lnTo>
                  <a:pt x="11767" y="1310"/>
                </a:lnTo>
                <a:lnTo>
                  <a:pt x="11741" y="1302"/>
                </a:lnTo>
                <a:lnTo>
                  <a:pt x="11714" y="1291"/>
                </a:lnTo>
                <a:lnTo>
                  <a:pt x="11689" y="1281"/>
                </a:lnTo>
                <a:lnTo>
                  <a:pt x="11663" y="1269"/>
                </a:lnTo>
                <a:lnTo>
                  <a:pt x="11639" y="1254"/>
                </a:lnTo>
                <a:lnTo>
                  <a:pt x="11615" y="1239"/>
                </a:lnTo>
                <a:lnTo>
                  <a:pt x="11592" y="1223"/>
                </a:lnTo>
                <a:lnTo>
                  <a:pt x="11569" y="1205"/>
                </a:lnTo>
                <a:lnTo>
                  <a:pt x="11547" y="1185"/>
                </a:lnTo>
                <a:lnTo>
                  <a:pt x="11525" y="1165"/>
                </a:lnTo>
                <a:lnTo>
                  <a:pt x="11504" y="1144"/>
                </a:lnTo>
                <a:lnTo>
                  <a:pt x="11486" y="1122"/>
                </a:lnTo>
                <a:lnTo>
                  <a:pt x="11468" y="1099"/>
                </a:lnTo>
                <a:lnTo>
                  <a:pt x="11451" y="1075"/>
                </a:lnTo>
                <a:lnTo>
                  <a:pt x="11436" y="1052"/>
                </a:lnTo>
                <a:lnTo>
                  <a:pt x="11422" y="1027"/>
                </a:lnTo>
                <a:lnTo>
                  <a:pt x="11410" y="1002"/>
                </a:lnTo>
                <a:lnTo>
                  <a:pt x="11398" y="976"/>
                </a:lnTo>
                <a:lnTo>
                  <a:pt x="11388" y="950"/>
                </a:lnTo>
                <a:lnTo>
                  <a:pt x="11379" y="923"/>
                </a:lnTo>
                <a:lnTo>
                  <a:pt x="11372" y="896"/>
                </a:lnTo>
                <a:lnTo>
                  <a:pt x="11367" y="868"/>
                </a:lnTo>
                <a:lnTo>
                  <a:pt x="11362" y="838"/>
                </a:lnTo>
                <a:lnTo>
                  <a:pt x="11359" y="809"/>
                </a:lnTo>
                <a:lnTo>
                  <a:pt x="11357" y="779"/>
                </a:lnTo>
                <a:lnTo>
                  <a:pt x="11355" y="749"/>
                </a:lnTo>
                <a:lnTo>
                  <a:pt x="11357" y="719"/>
                </a:lnTo>
                <a:lnTo>
                  <a:pt x="11359" y="688"/>
                </a:lnTo>
                <a:lnTo>
                  <a:pt x="11362" y="659"/>
                </a:lnTo>
                <a:lnTo>
                  <a:pt x="11367" y="630"/>
                </a:lnTo>
                <a:lnTo>
                  <a:pt x="11372" y="602"/>
                </a:lnTo>
                <a:lnTo>
                  <a:pt x="11379" y="575"/>
                </a:lnTo>
                <a:lnTo>
                  <a:pt x="11388" y="548"/>
                </a:lnTo>
                <a:lnTo>
                  <a:pt x="11398" y="521"/>
                </a:lnTo>
                <a:lnTo>
                  <a:pt x="11410" y="496"/>
                </a:lnTo>
                <a:lnTo>
                  <a:pt x="11422" y="471"/>
                </a:lnTo>
                <a:lnTo>
                  <a:pt x="11436" y="446"/>
                </a:lnTo>
                <a:lnTo>
                  <a:pt x="11451" y="422"/>
                </a:lnTo>
                <a:lnTo>
                  <a:pt x="11468" y="399"/>
                </a:lnTo>
                <a:lnTo>
                  <a:pt x="11486" y="376"/>
                </a:lnTo>
                <a:lnTo>
                  <a:pt x="11504" y="354"/>
                </a:lnTo>
                <a:lnTo>
                  <a:pt x="11525" y="333"/>
                </a:lnTo>
                <a:lnTo>
                  <a:pt x="11547" y="312"/>
                </a:lnTo>
                <a:lnTo>
                  <a:pt x="11569" y="294"/>
                </a:lnTo>
                <a:lnTo>
                  <a:pt x="11592" y="275"/>
                </a:lnTo>
                <a:lnTo>
                  <a:pt x="11615" y="259"/>
                </a:lnTo>
                <a:lnTo>
                  <a:pt x="11639" y="244"/>
                </a:lnTo>
                <a:lnTo>
                  <a:pt x="11663" y="230"/>
                </a:lnTo>
                <a:lnTo>
                  <a:pt x="11689" y="218"/>
                </a:lnTo>
                <a:lnTo>
                  <a:pt x="11714" y="206"/>
                </a:lnTo>
                <a:lnTo>
                  <a:pt x="11741" y="196"/>
                </a:lnTo>
                <a:lnTo>
                  <a:pt x="11767" y="187"/>
                </a:lnTo>
                <a:lnTo>
                  <a:pt x="11795" y="180"/>
                </a:lnTo>
                <a:lnTo>
                  <a:pt x="11823" y="174"/>
                </a:lnTo>
                <a:lnTo>
                  <a:pt x="11851" y="170"/>
                </a:lnTo>
                <a:lnTo>
                  <a:pt x="11881" y="167"/>
                </a:lnTo>
                <a:lnTo>
                  <a:pt x="11911" y="165"/>
                </a:lnTo>
                <a:lnTo>
                  <a:pt x="11942" y="164"/>
                </a:lnTo>
                <a:lnTo>
                  <a:pt x="11968" y="165"/>
                </a:lnTo>
                <a:lnTo>
                  <a:pt x="11993" y="166"/>
                </a:lnTo>
                <a:lnTo>
                  <a:pt x="12018" y="169"/>
                </a:lnTo>
                <a:lnTo>
                  <a:pt x="12043" y="172"/>
                </a:lnTo>
                <a:lnTo>
                  <a:pt x="12067" y="177"/>
                </a:lnTo>
                <a:lnTo>
                  <a:pt x="12092" y="182"/>
                </a:lnTo>
                <a:lnTo>
                  <a:pt x="12115" y="190"/>
                </a:lnTo>
                <a:lnTo>
                  <a:pt x="12139" y="197"/>
                </a:lnTo>
                <a:lnTo>
                  <a:pt x="12162" y="206"/>
                </a:lnTo>
                <a:lnTo>
                  <a:pt x="12185" y="216"/>
                </a:lnTo>
                <a:lnTo>
                  <a:pt x="12206" y="227"/>
                </a:lnTo>
                <a:lnTo>
                  <a:pt x="12228" y="240"/>
                </a:lnTo>
                <a:lnTo>
                  <a:pt x="12250" y="252"/>
                </a:lnTo>
                <a:lnTo>
                  <a:pt x="12271" y="267"/>
                </a:lnTo>
                <a:lnTo>
                  <a:pt x="12292" y="281"/>
                </a:lnTo>
                <a:lnTo>
                  <a:pt x="12313" y="298"/>
                </a:lnTo>
                <a:lnTo>
                  <a:pt x="12324" y="308"/>
                </a:lnTo>
                <a:lnTo>
                  <a:pt x="12333" y="319"/>
                </a:lnTo>
                <a:lnTo>
                  <a:pt x="12342" y="331"/>
                </a:lnTo>
                <a:lnTo>
                  <a:pt x="12349" y="343"/>
                </a:lnTo>
                <a:lnTo>
                  <a:pt x="12354" y="356"/>
                </a:lnTo>
                <a:lnTo>
                  <a:pt x="12358" y="370"/>
                </a:lnTo>
                <a:lnTo>
                  <a:pt x="12361" y="384"/>
                </a:lnTo>
                <a:lnTo>
                  <a:pt x="12361" y="399"/>
                </a:lnTo>
                <a:lnTo>
                  <a:pt x="12361" y="412"/>
                </a:lnTo>
                <a:lnTo>
                  <a:pt x="12358" y="426"/>
                </a:lnTo>
                <a:lnTo>
                  <a:pt x="12355" y="437"/>
                </a:lnTo>
                <a:lnTo>
                  <a:pt x="12351" y="450"/>
                </a:lnTo>
                <a:lnTo>
                  <a:pt x="12346" y="461"/>
                </a:lnTo>
                <a:lnTo>
                  <a:pt x="12340" y="472"/>
                </a:lnTo>
                <a:lnTo>
                  <a:pt x="12332" y="482"/>
                </a:lnTo>
                <a:lnTo>
                  <a:pt x="12323" y="492"/>
                </a:lnTo>
                <a:lnTo>
                  <a:pt x="12314" y="500"/>
                </a:lnTo>
                <a:lnTo>
                  <a:pt x="12303" y="508"/>
                </a:lnTo>
                <a:lnTo>
                  <a:pt x="12292" y="514"/>
                </a:lnTo>
                <a:lnTo>
                  <a:pt x="12281" y="520"/>
                </a:lnTo>
                <a:lnTo>
                  <a:pt x="12269" y="524"/>
                </a:lnTo>
                <a:lnTo>
                  <a:pt x="12256" y="527"/>
                </a:lnTo>
                <a:lnTo>
                  <a:pt x="12244" y="529"/>
                </a:lnTo>
                <a:lnTo>
                  <a:pt x="12230" y="529"/>
                </a:lnTo>
                <a:lnTo>
                  <a:pt x="12219" y="529"/>
                </a:lnTo>
                <a:lnTo>
                  <a:pt x="12207" y="527"/>
                </a:lnTo>
                <a:lnTo>
                  <a:pt x="12197" y="525"/>
                </a:lnTo>
                <a:lnTo>
                  <a:pt x="12186" y="522"/>
                </a:lnTo>
                <a:lnTo>
                  <a:pt x="12175" y="518"/>
                </a:lnTo>
                <a:lnTo>
                  <a:pt x="12166" y="512"/>
                </a:lnTo>
                <a:lnTo>
                  <a:pt x="12156" y="506"/>
                </a:lnTo>
                <a:lnTo>
                  <a:pt x="12147" y="499"/>
                </a:lnTo>
                <a:lnTo>
                  <a:pt x="12136" y="489"/>
                </a:lnTo>
                <a:lnTo>
                  <a:pt x="12124" y="481"/>
                </a:lnTo>
                <a:lnTo>
                  <a:pt x="12113" y="474"/>
                </a:lnTo>
                <a:lnTo>
                  <a:pt x="12101" y="467"/>
                </a:lnTo>
                <a:lnTo>
                  <a:pt x="12089" y="460"/>
                </a:lnTo>
                <a:lnTo>
                  <a:pt x="12076" y="454"/>
                </a:lnTo>
                <a:lnTo>
                  <a:pt x="12064" y="449"/>
                </a:lnTo>
                <a:lnTo>
                  <a:pt x="12051" y="444"/>
                </a:lnTo>
                <a:lnTo>
                  <a:pt x="12039" y="440"/>
                </a:lnTo>
                <a:lnTo>
                  <a:pt x="12025" y="435"/>
                </a:lnTo>
                <a:lnTo>
                  <a:pt x="12012" y="432"/>
                </a:lnTo>
                <a:lnTo>
                  <a:pt x="11998" y="430"/>
                </a:lnTo>
                <a:lnTo>
                  <a:pt x="11985" y="428"/>
                </a:lnTo>
                <a:lnTo>
                  <a:pt x="11970" y="426"/>
                </a:lnTo>
                <a:lnTo>
                  <a:pt x="11956" y="426"/>
                </a:lnTo>
                <a:lnTo>
                  <a:pt x="11942" y="425"/>
                </a:lnTo>
                <a:lnTo>
                  <a:pt x="11925" y="426"/>
                </a:lnTo>
                <a:lnTo>
                  <a:pt x="11909" y="427"/>
                </a:lnTo>
                <a:lnTo>
                  <a:pt x="11892" y="428"/>
                </a:lnTo>
                <a:lnTo>
                  <a:pt x="11876" y="431"/>
                </a:lnTo>
                <a:lnTo>
                  <a:pt x="11861" y="434"/>
                </a:lnTo>
                <a:lnTo>
                  <a:pt x="11845" y="438"/>
                </a:lnTo>
                <a:lnTo>
                  <a:pt x="11830" y="443"/>
                </a:lnTo>
                <a:lnTo>
                  <a:pt x="11816" y="449"/>
                </a:lnTo>
                <a:lnTo>
                  <a:pt x="11801" y="455"/>
                </a:lnTo>
                <a:lnTo>
                  <a:pt x="11788" y="461"/>
                </a:lnTo>
                <a:lnTo>
                  <a:pt x="11773" y="470"/>
                </a:lnTo>
                <a:lnTo>
                  <a:pt x="11761" y="478"/>
                </a:lnTo>
                <a:lnTo>
                  <a:pt x="11747" y="486"/>
                </a:lnTo>
                <a:lnTo>
                  <a:pt x="11735" y="497"/>
                </a:lnTo>
                <a:lnTo>
                  <a:pt x="11722" y="507"/>
                </a:lnTo>
                <a:lnTo>
                  <a:pt x="11711" y="519"/>
                </a:lnTo>
                <a:lnTo>
                  <a:pt x="11699" y="530"/>
                </a:lnTo>
                <a:lnTo>
                  <a:pt x="11689" y="543"/>
                </a:lnTo>
                <a:lnTo>
                  <a:pt x="11678" y="555"/>
                </a:lnTo>
                <a:lnTo>
                  <a:pt x="11669" y="568"/>
                </a:lnTo>
                <a:lnTo>
                  <a:pt x="11661" y="581"/>
                </a:lnTo>
                <a:lnTo>
                  <a:pt x="11653" y="595"/>
                </a:lnTo>
                <a:lnTo>
                  <a:pt x="11646" y="608"/>
                </a:lnTo>
                <a:lnTo>
                  <a:pt x="11640" y="623"/>
                </a:lnTo>
                <a:lnTo>
                  <a:pt x="11635" y="637"/>
                </a:lnTo>
                <a:lnTo>
                  <a:pt x="11629" y="652"/>
                </a:lnTo>
                <a:lnTo>
                  <a:pt x="11625" y="668"/>
                </a:lnTo>
                <a:lnTo>
                  <a:pt x="11622" y="683"/>
                </a:lnTo>
                <a:lnTo>
                  <a:pt x="11620" y="699"/>
                </a:lnTo>
                <a:lnTo>
                  <a:pt x="11618" y="715"/>
                </a:lnTo>
                <a:lnTo>
                  <a:pt x="11617" y="732"/>
                </a:lnTo>
                <a:lnTo>
                  <a:pt x="11617" y="749"/>
                </a:lnTo>
                <a:lnTo>
                  <a:pt x="11617" y="765"/>
                </a:lnTo>
                <a:lnTo>
                  <a:pt x="11618" y="782"/>
                </a:lnTo>
                <a:lnTo>
                  <a:pt x="11620" y="799"/>
                </a:lnTo>
                <a:lnTo>
                  <a:pt x="11622" y="814"/>
                </a:lnTo>
                <a:lnTo>
                  <a:pt x="11625" y="830"/>
                </a:lnTo>
                <a:lnTo>
                  <a:pt x="11629" y="845"/>
                </a:lnTo>
                <a:lnTo>
                  <a:pt x="11635" y="860"/>
                </a:lnTo>
                <a:lnTo>
                  <a:pt x="11640" y="875"/>
                </a:lnTo>
                <a:lnTo>
                  <a:pt x="11646" y="888"/>
                </a:lnTo>
                <a:lnTo>
                  <a:pt x="11653" y="903"/>
                </a:lnTo>
                <a:lnTo>
                  <a:pt x="11661" y="917"/>
                </a:lnTo>
                <a:lnTo>
                  <a:pt x="11669" y="929"/>
                </a:lnTo>
                <a:lnTo>
                  <a:pt x="11678" y="943"/>
                </a:lnTo>
                <a:lnTo>
                  <a:pt x="11689" y="955"/>
                </a:lnTo>
                <a:lnTo>
                  <a:pt x="11699" y="968"/>
                </a:lnTo>
                <a:lnTo>
                  <a:pt x="11711" y="979"/>
                </a:lnTo>
                <a:lnTo>
                  <a:pt x="11722" y="990"/>
                </a:lnTo>
                <a:lnTo>
                  <a:pt x="11735" y="1001"/>
                </a:lnTo>
                <a:lnTo>
                  <a:pt x="11747" y="1011"/>
                </a:lnTo>
                <a:lnTo>
                  <a:pt x="11761" y="1020"/>
                </a:lnTo>
                <a:lnTo>
                  <a:pt x="11773" y="1029"/>
                </a:lnTo>
                <a:lnTo>
                  <a:pt x="11788" y="1036"/>
                </a:lnTo>
                <a:lnTo>
                  <a:pt x="11801" y="1044"/>
                </a:lnTo>
                <a:lnTo>
                  <a:pt x="11816" y="1050"/>
                </a:lnTo>
                <a:lnTo>
                  <a:pt x="11830" y="1055"/>
                </a:lnTo>
                <a:lnTo>
                  <a:pt x="11845" y="1059"/>
                </a:lnTo>
                <a:lnTo>
                  <a:pt x="11861" y="1063"/>
                </a:lnTo>
                <a:lnTo>
                  <a:pt x="11876" y="1066"/>
                </a:lnTo>
                <a:lnTo>
                  <a:pt x="11892" y="1070"/>
                </a:lnTo>
                <a:lnTo>
                  <a:pt x="11909" y="1072"/>
                </a:lnTo>
                <a:lnTo>
                  <a:pt x="11925" y="1073"/>
                </a:lnTo>
                <a:lnTo>
                  <a:pt x="11942" y="1073"/>
                </a:lnTo>
                <a:lnTo>
                  <a:pt x="11962" y="1072"/>
                </a:lnTo>
                <a:lnTo>
                  <a:pt x="11981" y="1070"/>
                </a:lnTo>
                <a:lnTo>
                  <a:pt x="12000" y="1066"/>
                </a:lnTo>
                <a:lnTo>
                  <a:pt x="12020" y="1061"/>
                </a:lnTo>
                <a:lnTo>
                  <a:pt x="12038" y="1055"/>
                </a:lnTo>
                <a:lnTo>
                  <a:pt x="12056" y="1047"/>
                </a:lnTo>
                <a:lnTo>
                  <a:pt x="12074" y="1037"/>
                </a:lnTo>
                <a:lnTo>
                  <a:pt x="12092" y="1026"/>
                </a:lnTo>
                <a:lnTo>
                  <a:pt x="12108" y="1014"/>
                </a:lnTo>
                <a:lnTo>
                  <a:pt x="12123" y="1002"/>
                </a:lnTo>
                <a:lnTo>
                  <a:pt x="12138" y="988"/>
                </a:lnTo>
                <a:lnTo>
                  <a:pt x="12151" y="975"/>
                </a:lnTo>
                <a:lnTo>
                  <a:pt x="12165" y="959"/>
                </a:lnTo>
                <a:lnTo>
                  <a:pt x="12176" y="944"/>
                </a:lnTo>
                <a:lnTo>
                  <a:pt x="12188" y="926"/>
                </a:lnTo>
                <a:lnTo>
                  <a:pt x="12198" y="908"/>
                </a:lnTo>
                <a:lnTo>
                  <a:pt x="12018" y="908"/>
                </a:lnTo>
                <a:lnTo>
                  <a:pt x="12005" y="908"/>
                </a:lnTo>
                <a:lnTo>
                  <a:pt x="11995" y="906"/>
                </a:lnTo>
                <a:lnTo>
                  <a:pt x="11983" y="904"/>
                </a:lnTo>
                <a:lnTo>
                  <a:pt x="11973" y="900"/>
                </a:lnTo>
                <a:lnTo>
                  <a:pt x="11964" y="896"/>
                </a:lnTo>
                <a:lnTo>
                  <a:pt x="11954" y="889"/>
                </a:lnTo>
                <a:lnTo>
                  <a:pt x="11945" y="883"/>
                </a:lnTo>
                <a:lnTo>
                  <a:pt x="11937" y="875"/>
                </a:lnTo>
                <a:lnTo>
                  <a:pt x="11928" y="867"/>
                </a:lnTo>
                <a:lnTo>
                  <a:pt x="11922" y="858"/>
                </a:lnTo>
                <a:lnTo>
                  <a:pt x="11916" y="849"/>
                </a:lnTo>
                <a:lnTo>
                  <a:pt x="11912" y="838"/>
                </a:lnTo>
                <a:lnTo>
                  <a:pt x="11907" y="828"/>
                </a:lnTo>
                <a:lnTo>
                  <a:pt x="11904" y="818"/>
                </a:lnTo>
                <a:lnTo>
                  <a:pt x="11903" y="806"/>
                </a:lnTo>
                <a:lnTo>
                  <a:pt x="11902" y="794"/>
                </a:lnTo>
                <a:lnTo>
                  <a:pt x="11903" y="782"/>
                </a:lnTo>
                <a:lnTo>
                  <a:pt x="11904" y="771"/>
                </a:lnTo>
                <a:lnTo>
                  <a:pt x="11907" y="760"/>
                </a:lnTo>
                <a:lnTo>
                  <a:pt x="11912" y="750"/>
                </a:lnTo>
                <a:lnTo>
                  <a:pt x="11916" y="740"/>
                </a:lnTo>
                <a:lnTo>
                  <a:pt x="11922" y="730"/>
                </a:lnTo>
                <a:lnTo>
                  <a:pt x="11928" y="722"/>
                </a:lnTo>
                <a:lnTo>
                  <a:pt x="11937" y="713"/>
                </a:lnTo>
                <a:lnTo>
                  <a:pt x="11945" y="705"/>
                </a:lnTo>
                <a:lnTo>
                  <a:pt x="11954" y="699"/>
                </a:lnTo>
                <a:lnTo>
                  <a:pt x="11964" y="693"/>
                </a:lnTo>
                <a:lnTo>
                  <a:pt x="11973" y="687"/>
                </a:lnTo>
                <a:lnTo>
                  <a:pt x="11983" y="684"/>
                </a:lnTo>
                <a:lnTo>
                  <a:pt x="11995" y="681"/>
                </a:lnTo>
                <a:lnTo>
                  <a:pt x="12005" y="680"/>
                </a:lnTo>
                <a:lnTo>
                  <a:pt x="12018" y="679"/>
                </a:lnTo>
                <a:lnTo>
                  <a:pt x="12361" y="679"/>
                </a:lnTo>
                <a:lnTo>
                  <a:pt x="12373" y="680"/>
                </a:lnTo>
                <a:lnTo>
                  <a:pt x="12383" y="681"/>
                </a:lnTo>
                <a:lnTo>
                  <a:pt x="12395" y="684"/>
                </a:lnTo>
                <a:lnTo>
                  <a:pt x="12404" y="687"/>
                </a:lnTo>
                <a:lnTo>
                  <a:pt x="12415" y="693"/>
                </a:lnTo>
                <a:lnTo>
                  <a:pt x="12424" y="698"/>
                </a:lnTo>
                <a:lnTo>
                  <a:pt x="12433" y="705"/>
                </a:lnTo>
                <a:lnTo>
                  <a:pt x="12442" y="712"/>
                </a:lnTo>
                <a:lnTo>
                  <a:pt x="12449" y="721"/>
                </a:lnTo>
                <a:lnTo>
                  <a:pt x="12456" y="730"/>
                </a:lnTo>
                <a:lnTo>
                  <a:pt x="12462" y="739"/>
                </a:lnTo>
                <a:lnTo>
                  <a:pt x="12467" y="749"/>
                </a:lnTo>
                <a:lnTo>
                  <a:pt x="12470" y="759"/>
                </a:lnTo>
                <a:lnTo>
                  <a:pt x="12473" y="770"/>
                </a:lnTo>
                <a:lnTo>
                  <a:pt x="12474" y="781"/>
                </a:lnTo>
                <a:lnTo>
                  <a:pt x="12475" y="7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03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1" y="147173"/>
            <a:ext cx="9144618" cy="4842499"/>
            <a:chOff x="1" y="147173"/>
            <a:chExt cx="9144618" cy="4842499"/>
          </a:xfrm>
          <a:solidFill>
            <a:schemeClr val="bg2"/>
          </a:solidFill>
        </p:grpSpPr>
        <p:sp>
          <p:nvSpPr>
            <p:cNvPr id="6" name="Retângulo 5"/>
            <p:cNvSpPr/>
            <p:nvPr userDrawn="1"/>
          </p:nvSpPr>
          <p:spPr>
            <a:xfrm>
              <a:off x="1" y="147174"/>
              <a:ext cx="203471" cy="791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24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8352619" y="147173"/>
              <a:ext cx="7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24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7776356" y="4872732"/>
              <a:ext cx="1194046" cy="116940"/>
            </a:xfrm>
            <a:custGeom>
              <a:avLst/>
              <a:gdLst>
                <a:gd name="T0" fmla="*/ 16258 w 16664"/>
                <a:gd name="T1" fmla="*/ 1030 h 1632"/>
                <a:gd name="T2" fmla="*/ 16188 w 16664"/>
                <a:gd name="T3" fmla="*/ 447 h 1632"/>
                <a:gd name="T4" fmla="*/ 15503 w 16664"/>
                <a:gd name="T5" fmla="*/ 607 h 1632"/>
                <a:gd name="T6" fmla="*/ 16535 w 16664"/>
                <a:gd name="T7" fmla="*/ 380 h 1632"/>
                <a:gd name="T8" fmla="*/ 16106 w 16664"/>
                <a:gd name="T9" fmla="*/ 1345 h 1632"/>
                <a:gd name="T10" fmla="*/ 14600 w 16664"/>
                <a:gd name="T11" fmla="*/ 1261 h 1632"/>
                <a:gd name="T12" fmla="*/ 15259 w 16664"/>
                <a:gd name="T13" fmla="*/ 326 h 1632"/>
                <a:gd name="T14" fmla="*/ 15380 w 16664"/>
                <a:gd name="T15" fmla="*/ 896 h 1632"/>
                <a:gd name="T16" fmla="*/ 15068 w 16664"/>
                <a:gd name="T17" fmla="*/ 1066 h 1632"/>
                <a:gd name="T18" fmla="*/ 15056 w 16664"/>
                <a:gd name="T19" fmla="*/ 525 h 1632"/>
                <a:gd name="T20" fmla="*/ 13736 w 16664"/>
                <a:gd name="T21" fmla="*/ 1070 h 1632"/>
                <a:gd name="T22" fmla="*/ 14143 w 16664"/>
                <a:gd name="T23" fmla="*/ 644 h 1632"/>
                <a:gd name="T24" fmla="*/ 13559 w 16664"/>
                <a:gd name="T25" fmla="*/ 573 h 1632"/>
                <a:gd name="T26" fmla="*/ 13833 w 16664"/>
                <a:gd name="T27" fmla="*/ 167 h 1632"/>
                <a:gd name="T28" fmla="*/ 14310 w 16664"/>
                <a:gd name="T29" fmla="*/ 1109 h 1632"/>
                <a:gd name="T30" fmla="*/ 13269 w 16664"/>
                <a:gd name="T31" fmla="*/ 932 h 1632"/>
                <a:gd name="T32" fmla="*/ 13172 w 16664"/>
                <a:gd name="T33" fmla="*/ 1081 h 1632"/>
                <a:gd name="T34" fmla="*/ 12631 w 16664"/>
                <a:gd name="T35" fmla="*/ 1191 h 1632"/>
                <a:gd name="T36" fmla="*/ 7956 w 16664"/>
                <a:gd name="T37" fmla="*/ 1321 h 1632"/>
                <a:gd name="T38" fmla="*/ 7931 w 16664"/>
                <a:gd name="T39" fmla="*/ 270 h 1632"/>
                <a:gd name="T40" fmla="*/ 8560 w 16664"/>
                <a:gd name="T41" fmla="*/ 554 h 1632"/>
                <a:gd name="T42" fmla="*/ 7978 w 16664"/>
                <a:gd name="T43" fmla="*/ 558 h 1632"/>
                <a:gd name="T44" fmla="*/ 8159 w 16664"/>
                <a:gd name="T45" fmla="*/ 1109 h 1632"/>
                <a:gd name="T46" fmla="*/ 8212 w 16664"/>
                <a:gd name="T47" fmla="*/ 745 h 1632"/>
                <a:gd name="T48" fmla="*/ 6553 w 16664"/>
                <a:gd name="T49" fmla="*/ 1349 h 1632"/>
                <a:gd name="T50" fmla="*/ 7198 w 16664"/>
                <a:gd name="T51" fmla="*/ 406 h 1632"/>
                <a:gd name="T52" fmla="*/ 7385 w 16664"/>
                <a:gd name="T53" fmla="*/ 1357 h 1632"/>
                <a:gd name="T54" fmla="*/ 6028 w 16664"/>
                <a:gd name="T55" fmla="*/ 1315 h 1632"/>
                <a:gd name="T56" fmla="*/ 5254 w 16664"/>
                <a:gd name="T57" fmla="*/ 475 h 1632"/>
                <a:gd name="T58" fmla="*/ 5887 w 16664"/>
                <a:gd name="T59" fmla="*/ 319 h 1632"/>
                <a:gd name="T60" fmla="*/ 5400 w 16664"/>
                <a:gd name="T61" fmla="*/ 1315 h 1632"/>
                <a:gd name="T62" fmla="*/ 4838 w 16664"/>
                <a:gd name="T63" fmla="*/ 673 h 1632"/>
                <a:gd name="T64" fmla="*/ 5028 w 16664"/>
                <a:gd name="T65" fmla="*/ 1159 h 1632"/>
                <a:gd name="T66" fmla="*/ 4415 w 16664"/>
                <a:gd name="T67" fmla="*/ 353 h 1632"/>
                <a:gd name="T68" fmla="*/ 4220 w 16664"/>
                <a:gd name="T69" fmla="*/ 404 h 1632"/>
                <a:gd name="T70" fmla="*/ 3671 w 16664"/>
                <a:gd name="T71" fmla="*/ 1203 h 1632"/>
                <a:gd name="T72" fmla="*/ 3503 w 16664"/>
                <a:gd name="T73" fmla="*/ 232 h 1632"/>
                <a:gd name="T74" fmla="*/ 2966 w 16664"/>
                <a:gd name="T75" fmla="*/ 524 h 1632"/>
                <a:gd name="T76" fmla="*/ 2460 w 16664"/>
                <a:gd name="T77" fmla="*/ 1203 h 1632"/>
                <a:gd name="T78" fmla="*/ 3233 w 16664"/>
                <a:gd name="T79" fmla="*/ 468 h 1632"/>
                <a:gd name="T80" fmla="*/ 3256 w 16664"/>
                <a:gd name="T81" fmla="*/ 1219 h 1632"/>
                <a:gd name="T82" fmla="*/ 1563 w 16664"/>
                <a:gd name="T83" fmla="*/ 1320 h 1632"/>
                <a:gd name="T84" fmla="*/ 1818 w 16664"/>
                <a:gd name="T85" fmla="*/ 227 h 1632"/>
                <a:gd name="T86" fmla="*/ 2145 w 16664"/>
                <a:gd name="T87" fmla="*/ 1347 h 1632"/>
                <a:gd name="T88" fmla="*/ 1124 w 16664"/>
                <a:gd name="T89" fmla="*/ 320 h 1632"/>
                <a:gd name="T90" fmla="*/ 753 w 16664"/>
                <a:gd name="T91" fmla="*/ 1309 h 1632"/>
                <a:gd name="T92" fmla="*/ 117 w 16664"/>
                <a:gd name="T93" fmla="*/ 1356 h 1632"/>
                <a:gd name="T94" fmla="*/ 432 w 16664"/>
                <a:gd name="T95" fmla="*/ 270 h 1632"/>
                <a:gd name="T96" fmla="*/ 9864 w 16664"/>
                <a:gd name="T97" fmla="*/ 26 h 1632"/>
                <a:gd name="T98" fmla="*/ 9550 w 16664"/>
                <a:gd name="T99" fmla="*/ 1446 h 1632"/>
                <a:gd name="T100" fmla="*/ 10883 w 16664"/>
                <a:gd name="T101" fmla="*/ 858 h 1632"/>
                <a:gd name="T102" fmla="*/ 10240 w 16664"/>
                <a:gd name="T103" fmla="*/ 1099 h 1632"/>
                <a:gd name="T104" fmla="*/ 10197 w 16664"/>
                <a:gd name="T105" fmla="*/ 511 h 1632"/>
                <a:gd name="T106" fmla="*/ 10718 w 16664"/>
                <a:gd name="T107" fmla="*/ 974 h 1632"/>
                <a:gd name="T108" fmla="*/ 9433 w 16664"/>
                <a:gd name="T109" fmla="*/ 1155 h 1632"/>
                <a:gd name="T110" fmla="*/ 10348 w 16664"/>
                <a:gd name="T111" fmla="*/ 412 h 1632"/>
                <a:gd name="T112" fmla="*/ 12272 w 16664"/>
                <a:gd name="T113" fmla="*/ 1207 h 1632"/>
                <a:gd name="T114" fmla="*/ 11357 w 16664"/>
                <a:gd name="T115" fmla="*/ 779 h 1632"/>
                <a:gd name="T116" fmla="*/ 12228 w 16664"/>
                <a:gd name="T117" fmla="*/ 240 h 1632"/>
                <a:gd name="T118" fmla="*/ 12039 w 16664"/>
                <a:gd name="T119" fmla="*/ 440 h 1632"/>
                <a:gd name="T120" fmla="*/ 11629 w 16664"/>
                <a:gd name="T121" fmla="*/ 845 h 1632"/>
                <a:gd name="T122" fmla="*/ 11995 w 16664"/>
                <a:gd name="T123" fmla="*/ 906 h 1632"/>
                <a:gd name="T124" fmla="*/ 12473 w 16664"/>
                <a:gd name="T125" fmla="*/ 770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64" h="1632">
                  <a:moveTo>
                    <a:pt x="15747" y="756"/>
                  </a:moveTo>
                  <a:lnTo>
                    <a:pt x="15749" y="774"/>
                  </a:lnTo>
                  <a:lnTo>
                    <a:pt x="15750" y="790"/>
                  </a:lnTo>
                  <a:lnTo>
                    <a:pt x="15751" y="806"/>
                  </a:lnTo>
                  <a:lnTo>
                    <a:pt x="15754" y="823"/>
                  </a:lnTo>
                  <a:lnTo>
                    <a:pt x="15757" y="838"/>
                  </a:lnTo>
                  <a:lnTo>
                    <a:pt x="15761" y="854"/>
                  </a:lnTo>
                  <a:lnTo>
                    <a:pt x="15766" y="869"/>
                  </a:lnTo>
                  <a:lnTo>
                    <a:pt x="15771" y="883"/>
                  </a:lnTo>
                  <a:lnTo>
                    <a:pt x="15778" y="898"/>
                  </a:lnTo>
                  <a:lnTo>
                    <a:pt x="15785" y="912"/>
                  </a:lnTo>
                  <a:lnTo>
                    <a:pt x="15792" y="926"/>
                  </a:lnTo>
                  <a:lnTo>
                    <a:pt x="15801" y="938"/>
                  </a:lnTo>
                  <a:lnTo>
                    <a:pt x="15810" y="952"/>
                  </a:lnTo>
                  <a:lnTo>
                    <a:pt x="15820" y="964"/>
                  </a:lnTo>
                  <a:lnTo>
                    <a:pt x="15831" y="977"/>
                  </a:lnTo>
                  <a:lnTo>
                    <a:pt x="15842" y="988"/>
                  </a:lnTo>
                  <a:lnTo>
                    <a:pt x="15855" y="1000"/>
                  </a:lnTo>
                  <a:lnTo>
                    <a:pt x="15867" y="1010"/>
                  </a:lnTo>
                  <a:lnTo>
                    <a:pt x="15880" y="1021"/>
                  </a:lnTo>
                  <a:lnTo>
                    <a:pt x="15892" y="1030"/>
                  </a:lnTo>
                  <a:lnTo>
                    <a:pt x="15906" y="1038"/>
                  </a:lnTo>
                  <a:lnTo>
                    <a:pt x="15919" y="1046"/>
                  </a:lnTo>
                  <a:lnTo>
                    <a:pt x="15934" y="1053"/>
                  </a:lnTo>
                  <a:lnTo>
                    <a:pt x="15947" y="1059"/>
                  </a:lnTo>
                  <a:lnTo>
                    <a:pt x="15963" y="1064"/>
                  </a:lnTo>
                  <a:lnTo>
                    <a:pt x="15978" y="1070"/>
                  </a:lnTo>
                  <a:lnTo>
                    <a:pt x="15993" y="1074"/>
                  </a:lnTo>
                  <a:lnTo>
                    <a:pt x="16009" y="1077"/>
                  </a:lnTo>
                  <a:lnTo>
                    <a:pt x="16025" y="1079"/>
                  </a:lnTo>
                  <a:lnTo>
                    <a:pt x="16041" y="1081"/>
                  </a:lnTo>
                  <a:lnTo>
                    <a:pt x="16058" y="1082"/>
                  </a:lnTo>
                  <a:lnTo>
                    <a:pt x="16076" y="1083"/>
                  </a:lnTo>
                  <a:lnTo>
                    <a:pt x="16092" y="1082"/>
                  </a:lnTo>
                  <a:lnTo>
                    <a:pt x="16109" y="1081"/>
                  </a:lnTo>
                  <a:lnTo>
                    <a:pt x="16126" y="1079"/>
                  </a:lnTo>
                  <a:lnTo>
                    <a:pt x="16141" y="1077"/>
                  </a:lnTo>
                  <a:lnTo>
                    <a:pt x="16158" y="1074"/>
                  </a:lnTo>
                  <a:lnTo>
                    <a:pt x="16172" y="1070"/>
                  </a:lnTo>
                  <a:lnTo>
                    <a:pt x="16188" y="1064"/>
                  </a:lnTo>
                  <a:lnTo>
                    <a:pt x="16203" y="1059"/>
                  </a:lnTo>
                  <a:lnTo>
                    <a:pt x="16217" y="1053"/>
                  </a:lnTo>
                  <a:lnTo>
                    <a:pt x="16231" y="1046"/>
                  </a:lnTo>
                  <a:lnTo>
                    <a:pt x="16244" y="1038"/>
                  </a:lnTo>
                  <a:lnTo>
                    <a:pt x="16258" y="1030"/>
                  </a:lnTo>
                  <a:lnTo>
                    <a:pt x="16271" y="1021"/>
                  </a:lnTo>
                  <a:lnTo>
                    <a:pt x="16284" y="1010"/>
                  </a:lnTo>
                  <a:lnTo>
                    <a:pt x="16296" y="1000"/>
                  </a:lnTo>
                  <a:lnTo>
                    <a:pt x="16308" y="988"/>
                  </a:lnTo>
                  <a:lnTo>
                    <a:pt x="16319" y="977"/>
                  </a:lnTo>
                  <a:lnTo>
                    <a:pt x="16330" y="964"/>
                  </a:lnTo>
                  <a:lnTo>
                    <a:pt x="16340" y="952"/>
                  </a:lnTo>
                  <a:lnTo>
                    <a:pt x="16349" y="938"/>
                  </a:lnTo>
                  <a:lnTo>
                    <a:pt x="16358" y="926"/>
                  </a:lnTo>
                  <a:lnTo>
                    <a:pt x="16365" y="912"/>
                  </a:lnTo>
                  <a:lnTo>
                    <a:pt x="16372" y="898"/>
                  </a:lnTo>
                  <a:lnTo>
                    <a:pt x="16379" y="883"/>
                  </a:lnTo>
                  <a:lnTo>
                    <a:pt x="16385" y="869"/>
                  </a:lnTo>
                  <a:lnTo>
                    <a:pt x="16389" y="854"/>
                  </a:lnTo>
                  <a:lnTo>
                    <a:pt x="16393" y="838"/>
                  </a:lnTo>
                  <a:lnTo>
                    <a:pt x="16396" y="823"/>
                  </a:lnTo>
                  <a:lnTo>
                    <a:pt x="16399" y="806"/>
                  </a:lnTo>
                  <a:lnTo>
                    <a:pt x="16402" y="790"/>
                  </a:lnTo>
                  <a:lnTo>
                    <a:pt x="16403" y="774"/>
                  </a:lnTo>
                  <a:lnTo>
                    <a:pt x="16403" y="756"/>
                  </a:lnTo>
                  <a:lnTo>
                    <a:pt x="16403" y="739"/>
                  </a:lnTo>
                  <a:lnTo>
                    <a:pt x="16402" y="722"/>
                  </a:lnTo>
                  <a:lnTo>
                    <a:pt x="16399" y="706"/>
                  </a:lnTo>
                  <a:lnTo>
                    <a:pt x="16396" y="689"/>
                  </a:lnTo>
                  <a:lnTo>
                    <a:pt x="16393" y="674"/>
                  </a:lnTo>
                  <a:lnTo>
                    <a:pt x="16389" y="658"/>
                  </a:lnTo>
                  <a:lnTo>
                    <a:pt x="16385" y="644"/>
                  </a:lnTo>
                  <a:lnTo>
                    <a:pt x="16379" y="628"/>
                  </a:lnTo>
                  <a:lnTo>
                    <a:pt x="16372" y="614"/>
                  </a:lnTo>
                  <a:lnTo>
                    <a:pt x="16366" y="600"/>
                  </a:lnTo>
                  <a:lnTo>
                    <a:pt x="16358" y="586"/>
                  </a:lnTo>
                  <a:lnTo>
                    <a:pt x="16349" y="573"/>
                  </a:lnTo>
                  <a:lnTo>
                    <a:pt x="16340" y="560"/>
                  </a:lnTo>
                  <a:lnTo>
                    <a:pt x="16331" y="548"/>
                  </a:lnTo>
                  <a:lnTo>
                    <a:pt x="16320" y="535"/>
                  </a:lnTo>
                  <a:lnTo>
                    <a:pt x="16309" y="523"/>
                  </a:lnTo>
                  <a:lnTo>
                    <a:pt x="16296" y="511"/>
                  </a:lnTo>
                  <a:lnTo>
                    <a:pt x="16284" y="501"/>
                  </a:lnTo>
                  <a:lnTo>
                    <a:pt x="16271" y="492"/>
                  </a:lnTo>
                  <a:lnTo>
                    <a:pt x="16259" y="482"/>
                  </a:lnTo>
                  <a:lnTo>
                    <a:pt x="16245" y="474"/>
                  </a:lnTo>
                  <a:lnTo>
                    <a:pt x="16232" y="466"/>
                  </a:lnTo>
                  <a:lnTo>
                    <a:pt x="16217" y="459"/>
                  </a:lnTo>
                  <a:lnTo>
                    <a:pt x="16203" y="453"/>
                  </a:lnTo>
                  <a:lnTo>
                    <a:pt x="16188" y="447"/>
                  </a:lnTo>
                  <a:lnTo>
                    <a:pt x="16173" y="443"/>
                  </a:lnTo>
                  <a:lnTo>
                    <a:pt x="16158" y="438"/>
                  </a:lnTo>
                  <a:lnTo>
                    <a:pt x="16142" y="435"/>
                  </a:lnTo>
                  <a:lnTo>
                    <a:pt x="16126" y="432"/>
                  </a:lnTo>
                  <a:lnTo>
                    <a:pt x="16109" y="430"/>
                  </a:lnTo>
                  <a:lnTo>
                    <a:pt x="16092" y="429"/>
                  </a:lnTo>
                  <a:lnTo>
                    <a:pt x="16076" y="429"/>
                  </a:lnTo>
                  <a:lnTo>
                    <a:pt x="16058" y="429"/>
                  </a:lnTo>
                  <a:lnTo>
                    <a:pt x="16041" y="430"/>
                  </a:lnTo>
                  <a:lnTo>
                    <a:pt x="16025" y="432"/>
                  </a:lnTo>
                  <a:lnTo>
                    <a:pt x="16009" y="435"/>
                  </a:lnTo>
                  <a:lnTo>
                    <a:pt x="15992" y="438"/>
                  </a:lnTo>
                  <a:lnTo>
                    <a:pt x="15978" y="443"/>
                  </a:lnTo>
                  <a:lnTo>
                    <a:pt x="15962" y="447"/>
                  </a:lnTo>
                  <a:lnTo>
                    <a:pt x="15947" y="453"/>
                  </a:lnTo>
                  <a:lnTo>
                    <a:pt x="15933" y="459"/>
                  </a:lnTo>
                  <a:lnTo>
                    <a:pt x="15919" y="466"/>
                  </a:lnTo>
                  <a:lnTo>
                    <a:pt x="15905" y="474"/>
                  </a:lnTo>
                  <a:lnTo>
                    <a:pt x="15892" y="482"/>
                  </a:lnTo>
                  <a:lnTo>
                    <a:pt x="15879" y="492"/>
                  </a:lnTo>
                  <a:lnTo>
                    <a:pt x="15866" y="501"/>
                  </a:lnTo>
                  <a:lnTo>
                    <a:pt x="15854" y="511"/>
                  </a:lnTo>
                  <a:lnTo>
                    <a:pt x="15842" y="523"/>
                  </a:lnTo>
                  <a:lnTo>
                    <a:pt x="15831" y="535"/>
                  </a:lnTo>
                  <a:lnTo>
                    <a:pt x="15819" y="548"/>
                  </a:lnTo>
                  <a:lnTo>
                    <a:pt x="15810" y="560"/>
                  </a:lnTo>
                  <a:lnTo>
                    <a:pt x="15801" y="573"/>
                  </a:lnTo>
                  <a:lnTo>
                    <a:pt x="15792" y="586"/>
                  </a:lnTo>
                  <a:lnTo>
                    <a:pt x="15785" y="600"/>
                  </a:lnTo>
                  <a:lnTo>
                    <a:pt x="15778" y="614"/>
                  </a:lnTo>
                  <a:lnTo>
                    <a:pt x="15771" y="628"/>
                  </a:lnTo>
                  <a:lnTo>
                    <a:pt x="15766" y="644"/>
                  </a:lnTo>
                  <a:lnTo>
                    <a:pt x="15761" y="658"/>
                  </a:lnTo>
                  <a:lnTo>
                    <a:pt x="15757" y="674"/>
                  </a:lnTo>
                  <a:lnTo>
                    <a:pt x="15754" y="689"/>
                  </a:lnTo>
                  <a:lnTo>
                    <a:pt x="15751" y="706"/>
                  </a:lnTo>
                  <a:lnTo>
                    <a:pt x="15750" y="722"/>
                  </a:lnTo>
                  <a:lnTo>
                    <a:pt x="15749" y="739"/>
                  </a:lnTo>
                  <a:lnTo>
                    <a:pt x="15747" y="756"/>
                  </a:lnTo>
                  <a:close/>
                  <a:moveTo>
                    <a:pt x="15486" y="756"/>
                  </a:moveTo>
                  <a:lnTo>
                    <a:pt x="15487" y="725"/>
                  </a:lnTo>
                  <a:lnTo>
                    <a:pt x="15489" y="695"/>
                  </a:lnTo>
                  <a:lnTo>
                    <a:pt x="15492" y="666"/>
                  </a:lnTo>
                  <a:lnTo>
                    <a:pt x="15496" y="636"/>
                  </a:lnTo>
                  <a:lnTo>
                    <a:pt x="15503" y="607"/>
                  </a:lnTo>
                  <a:lnTo>
                    <a:pt x="15510" y="580"/>
                  </a:lnTo>
                  <a:lnTo>
                    <a:pt x="15518" y="553"/>
                  </a:lnTo>
                  <a:lnTo>
                    <a:pt x="15529" y="526"/>
                  </a:lnTo>
                  <a:lnTo>
                    <a:pt x="15540" y="500"/>
                  </a:lnTo>
                  <a:lnTo>
                    <a:pt x="15553" y="475"/>
                  </a:lnTo>
                  <a:lnTo>
                    <a:pt x="15566" y="450"/>
                  </a:lnTo>
                  <a:lnTo>
                    <a:pt x="15582" y="426"/>
                  </a:lnTo>
                  <a:lnTo>
                    <a:pt x="15598" y="403"/>
                  </a:lnTo>
                  <a:lnTo>
                    <a:pt x="15616" y="380"/>
                  </a:lnTo>
                  <a:lnTo>
                    <a:pt x="15635" y="357"/>
                  </a:lnTo>
                  <a:lnTo>
                    <a:pt x="15656" y="336"/>
                  </a:lnTo>
                  <a:lnTo>
                    <a:pt x="15677" y="316"/>
                  </a:lnTo>
                  <a:lnTo>
                    <a:pt x="15699" y="297"/>
                  </a:lnTo>
                  <a:lnTo>
                    <a:pt x="15721" y="279"/>
                  </a:lnTo>
                  <a:lnTo>
                    <a:pt x="15745" y="262"/>
                  </a:lnTo>
                  <a:lnTo>
                    <a:pt x="15769" y="247"/>
                  </a:lnTo>
                  <a:lnTo>
                    <a:pt x="15793" y="233"/>
                  </a:lnTo>
                  <a:lnTo>
                    <a:pt x="15819" y="221"/>
                  </a:lnTo>
                  <a:lnTo>
                    <a:pt x="15844" y="209"/>
                  </a:lnTo>
                  <a:lnTo>
                    <a:pt x="15871" y="199"/>
                  </a:lnTo>
                  <a:lnTo>
                    <a:pt x="15898" y="191"/>
                  </a:lnTo>
                  <a:lnTo>
                    <a:pt x="15927" y="183"/>
                  </a:lnTo>
                  <a:lnTo>
                    <a:pt x="15955" y="177"/>
                  </a:lnTo>
                  <a:lnTo>
                    <a:pt x="15984" y="173"/>
                  </a:lnTo>
                  <a:lnTo>
                    <a:pt x="16014" y="170"/>
                  </a:lnTo>
                  <a:lnTo>
                    <a:pt x="16044" y="168"/>
                  </a:lnTo>
                  <a:lnTo>
                    <a:pt x="16076" y="167"/>
                  </a:lnTo>
                  <a:lnTo>
                    <a:pt x="16107" y="168"/>
                  </a:lnTo>
                  <a:lnTo>
                    <a:pt x="16137" y="170"/>
                  </a:lnTo>
                  <a:lnTo>
                    <a:pt x="16166" y="173"/>
                  </a:lnTo>
                  <a:lnTo>
                    <a:pt x="16195" y="177"/>
                  </a:lnTo>
                  <a:lnTo>
                    <a:pt x="16223" y="183"/>
                  </a:lnTo>
                  <a:lnTo>
                    <a:pt x="16252" y="191"/>
                  </a:lnTo>
                  <a:lnTo>
                    <a:pt x="16279" y="199"/>
                  </a:lnTo>
                  <a:lnTo>
                    <a:pt x="16306" y="209"/>
                  </a:lnTo>
                  <a:lnTo>
                    <a:pt x="16332" y="221"/>
                  </a:lnTo>
                  <a:lnTo>
                    <a:pt x="16357" y="233"/>
                  </a:lnTo>
                  <a:lnTo>
                    <a:pt x="16382" y="247"/>
                  </a:lnTo>
                  <a:lnTo>
                    <a:pt x="16406" y="262"/>
                  </a:lnTo>
                  <a:lnTo>
                    <a:pt x="16429" y="279"/>
                  </a:lnTo>
                  <a:lnTo>
                    <a:pt x="16452" y="297"/>
                  </a:lnTo>
                  <a:lnTo>
                    <a:pt x="16473" y="316"/>
                  </a:lnTo>
                  <a:lnTo>
                    <a:pt x="16495" y="336"/>
                  </a:lnTo>
                  <a:lnTo>
                    <a:pt x="16515" y="357"/>
                  </a:lnTo>
                  <a:lnTo>
                    <a:pt x="16535" y="380"/>
                  </a:lnTo>
                  <a:lnTo>
                    <a:pt x="16553" y="403"/>
                  </a:lnTo>
                  <a:lnTo>
                    <a:pt x="16569" y="426"/>
                  </a:lnTo>
                  <a:lnTo>
                    <a:pt x="16584" y="450"/>
                  </a:lnTo>
                  <a:lnTo>
                    <a:pt x="16598" y="475"/>
                  </a:lnTo>
                  <a:lnTo>
                    <a:pt x="16611" y="500"/>
                  </a:lnTo>
                  <a:lnTo>
                    <a:pt x="16621" y="526"/>
                  </a:lnTo>
                  <a:lnTo>
                    <a:pt x="16632" y="553"/>
                  </a:lnTo>
                  <a:lnTo>
                    <a:pt x="16640" y="580"/>
                  </a:lnTo>
                  <a:lnTo>
                    <a:pt x="16647" y="607"/>
                  </a:lnTo>
                  <a:lnTo>
                    <a:pt x="16654" y="636"/>
                  </a:lnTo>
                  <a:lnTo>
                    <a:pt x="16658" y="666"/>
                  </a:lnTo>
                  <a:lnTo>
                    <a:pt x="16661" y="695"/>
                  </a:lnTo>
                  <a:lnTo>
                    <a:pt x="16663" y="725"/>
                  </a:lnTo>
                  <a:lnTo>
                    <a:pt x="16664" y="756"/>
                  </a:lnTo>
                  <a:lnTo>
                    <a:pt x="16663" y="787"/>
                  </a:lnTo>
                  <a:lnTo>
                    <a:pt x="16661" y="818"/>
                  </a:lnTo>
                  <a:lnTo>
                    <a:pt x="16658" y="847"/>
                  </a:lnTo>
                  <a:lnTo>
                    <a:pt x="16654" y="876"/>
                  </a:lnTo>
                  <a:lnTo>
                    <a:pt x="16647" y="905"/>
                  </a:lnTo>
                  <a:lnTo>
                    <a:pt x="16640" y="932"/>
                  </a:lnTo>
                  <a:lnTo>
                    <a:pt x="16632" y="959"/>
                  </a:lnTo>
                  <a:lnTo>
                    <a:pt x="16621" y="986"/>
                  </a:lnTo>
                  <a:lnTo>
                    <a:pt x="16610" y="1012"/>
                  </a:lnTo>
                  <a:lnTo>
                    <a:pt x="16597" y="1037"/>
                  </a:lnTo>
                  <a:lnTo>
                    <a:pt x="16584" y="1061"/>
                  </a:lnTo>
                  <a:lnTo>
                    <a:pt x="16568" y="1086"/>
                  </a:lnTo>
                  <a:lnTo>
                    <a:pt x="16553" y="1109"/>
                  </a:lnTo>
                  <a:lnTo>
                    <a:pt x="16534" y="1132"/>
                  </a:lnTo>
                  <a:lnTo>
                    <a:pt x="16515" y="1154"/>
                  </a:lnTo>
                  <a:lnTo>
                    <a:pt x="16494" y="1176"/>
                  </a:lnTo>
                  <a:lnTo>
                    <a:pt x="16473" y="1196"/>
                  </a:lnTo>
                  <a:lnTo>
                    <a:pt x="16450" y="1215"/>
                  </a:lnTo>
                  <a:lnTo>
                    <a:pt x="16429" y="1233"/>
                  </a:lnTo>
                  <a:lnTo>
                    <a:pt x="16405" y="1250"/>
                  </a:lnTo>
                  <a:lnTo>
                    <a:pt x="16381" y="1264"/>
                  </a:lnTo>
                  <a:lnTo>
                    <a:pt x="16356" y="1279"/>
                  </a:lnTo>
                  <a:lnTo>
                    <a:pt x="16331" y="1291"/>
                  </a:lnTo>
                  <a:lnTo>
                    <a:pt x="16305" y="1303"/>
                  </a:lnTo>
                  <a:lnTo>
                    <a:pt x="16279" y="1312"/>
                  </a:lnTo>
                  <a:lnTo>
                    <a:pt x="16252" y="1321"/>
                  </a:lnTo>
                  <a:lnTo>
                    <a:pt x="16223" y="1328"/>
                  </a:lnTo>
                  <a:lnTo>
                    <a:pt x="16195" y="1334"/>
                  </a:lnTo>
                  <a:lnTo>
                    <a:pt x="16166" y="1339"/>
                  </a:lnTo>
                  <a:lnTo>
                    <a:pt x="16137" y="1342"/>
                  </a:lnTo>
                  <a:lnTo>
                    <a:pt x="16106" y="1345"/>
                  </a:lnTo>
                  <a:lnTo>
                    <a:pt x="16076" y="1345"/>
                  </a:lnTo>
                  <a:lnTo>
                    <a:pt x="16044" y="1345"/>
                  </a:lnTo>
                  <a:lnTo>
                    <a:pt x="16014" y="1342"/>
                  </a:lnTo>
                  <a:lnTo>
                    <a:pt x="15984" y="1339"/>
                  </a:lnTo>
                  <a:lnTo>
                    <a:pt x="15956" y="1334"/>
                  </a:lnTo>
                  <a:lnTo>
                    <a:pt x="15927" y="1328"/>
                  </a:lnTo>
                  <a:lnTo>
                    <a:pt x="15900" y="1321"/>
                  </a:lnTo>
                  <a:lnTo>
                    <a:pt x="15871" y="1312"/>
                  </a:lnTo>
                  <a:lnTo>
                    <a:pt x="15845" y="1303"/>
                  </a:lnTo>
                  <a:lnTo>
                    <a:pt x="15819" y="1291"/>
                  </a:lnTo>
                  <a:lnTo>
                    <a:pt x="15794" y="1279"/>
                  </a:lnTo>
                  <a:lnTo>
                    <a:pt x="15769" y="1264"/>
                  </a:lnTo>
                  <a:lnTo>
                    <a:pt x="15745" y="1250"/>
                  </a:lnTo>
                  <a:lnTo>
                    <a:pt x="15722" y="1233"/>
                  </a:lnTo>
                  <a:lnTo>
                    <a:pt x="15700" y="1215"/>
                  </a:lnTo>
                  <a:lnTo>
                    <a:pt x="15678" y="1196"/>
                  </a:lnTo>
                  <a:lnTo>
                    <a:pt x="15656" y="1176"/>
                  </a:lnTo>
                  <a:lnTo>
                    <a:pt x="15635" y="1154"/>
                  </a:lnTo>
                  <a:lnTo>
                    <a:pt x="15616" y="1132"/>
                  </a:lnTo>
                  <a:lnTo>
                    <a:pt x="15599" y="1109"/>
                  </a:lnTo>
                  <a:lnTo>
                    <a:pt x="15582" y="1086"/>
                  </a:lnTo>
                  <a:lnTo>
                    <a:pt x="15566" y="1061"/>
                  </a:lnTo>
                  <a:lnTo>
                    <a:pt x="15553" y="1037"/>
                  </a:lnTo>
                  <a:lnTo>
                    <a:pt x="15540" y="1012"/>
                  </a:lnTo>
                  <a:lnTo>
                    <a:pt x="15529" y="986"/>
                  </a:lnTo>
                  <a:lnTo>
                    <a:pt x="15518" y="959"/>
                  </a:lnTo>
                  <a:lnTo>
                    <a:pt x="15510" y="932"/>
                  </a:lnTo>
                  <a:lnTo>
                    <a:pt x="15503" y="905"/>
                  </a:lnTo>
                  <a:lnTo>
                    <a:pt x="15496" y="876"/>
                  </a:lnTo>
                  <a:lnTo>
                    <a:pt x="15492" y="847"/>
                  </a:lnTo>
                  <a:lnTo>
                    <a:pt x="15489" y="818"/>
                  </a:lnTo>
                  <a:lnTo>
                    <a:pt x="15487" y="787"/>
                  </a:lnTo>
                  <a:lnTo>
                    <a:pt x="15486" y="756"/>
                  </a:lnTo>
                  <a:close/>
                  <a:moveTo>
                    <a:pt x="14745" y="1307"/>
                  </a:moveTo>
                  <a:lnTo>
                    <a:pt x="14722" y="1307"/>
                  </a:lnTo>
                  <a:lnTo>
                    <a:pt x="14701" y="1305"/>
                  </a:lnTo>
                  <a:lnTo>
                    <a:pt x="14681" y="1303"/>
                  </a:lnTo>
                  <a:lnTo>
                    <a:pt x="14664" y="1300"/>
                  </a:lnTo>
                  <a:lnTo>
                    <a:pt x="14649" y="1295"/>
                  </a:lnTo>
                  <a:lnTo>
                    <a:pt x="14635" y="1289"/>
                  </a:lnTo>
                  <a:lnTo>
                    <a:pt x="14623" y="1283"/>
                  </a:lnTo>
                  <a:lnTo>
                    <a:pt x="14613" y="1276"/>
                  </a:lnTo>
                  <a:lnTo>
                    <a:pt x="14608" y="1272"/>
                  </a:lnTo>
                  <a:lnTo>
                    <a:pt x="14604" y="1266"/>
                  </a:lnTo>
                  <a:lnTo>
                    <a:pt x="14600" y="1261"/>
                  </a:lnTo>
                  <a:lnTo>
                    <a:pt x="14596" y="1255"/>
                  </a:lnTo>
                  <a:lnTo>
                    <a:pt x="14589" y="1241"/>
                  </a:lnTo>
                  <a:lnTo>
                    <a:pt x="14583" y="1227"/>
                  </a:lnTo>
                  <a:lnTo>
                    <a:pt x="14579" y="1209"/>
                  </a:lnTo>
                  <a:lnTo>
                    <a:pt x="14576" y="1191"/>
                  </a:lnTo>
                  <a:lnTo>
                    <a:pt x="14574" y="1171"/>
                  </a:lnTo>
                  <a:lnTo>
                    <a:pt x="14574" y="1149"/>
                  </a:lnTo>
                  <a:lnTo>
                    <a:pt x="14574" y="378"/>
                  </a:lnTo>
                  <a:lnTo>
                    <a:pt x="14574" y="354"/>
                  </a:lnTo>
                  <a:lnTo>
                    <a:pt x="14576" y="333"/>
                  </a:lnTo>
                  <a:lnTo>
                    <a:pt x="14579" y="313"/>
                  </a:lnTo>
                  <a:lnTo>
                    <a:pt x="14583" y="295"/>
                  </a:lnTo>
                  <a:lnTo>
                    <a:pt x="14588" y="279"/>
                  </a:lnTo>
                  <a:lnTo>
                    <a:pt x="14596" y="265"/>
                  </a:lnTo>
                  <a:lnTo>
                    <a:pt x="14603" y="252"/>
                  </a:lnTo>
                  <a:lnTo>
                    <a:pt x="14612" y="241"/>
                  </a:lnTo>
                  <a:lnTo>
                    <a:pt x="14623" y="231"/>
                  </a:lnTo>
                  <a:lnTo>
                    <a:pt x="14635" y="223"/>
                  </a:lnTo>
                  <a:lnTo>
                    <a:pt x="14650" y="217"/>
                  </a:lnTo>
                  <a:lnTo>
                    <a:pt x="14665" y="210"/>
                  </a:lnTo>
                  <a:lnTo>
                    <a:pt x="14683" y="206"/>
                  </a:lnTo>
                  <a:lnTo>
                    <a:pt x="14703" y="203"/>
                  </a:lnTo>
                  <a:lnTo>
                    <a:pt x="14725" y="201"/>
                  </a:lnTo>
                  <a:lnTo>
                    <a:pt x="14748" y="201"/>
                  </a:lnTo>
                  <a:lnTo>
                    <a:pt x="14955" y="201"/>
                  </a:lnTo>
                  <a:lnTo>
                    <a:pt x="14991" y="202"/>
                  </a:lnTo>
                  <a:lnTo>
                    <a:pt x="15026" y="205"/>
                  </a:lnTo>
                  <a:lnTo>
                    <a:pt x="15042" y="207"/>
                  </a:lnTo>
                  <a:lnTo>
                    <a:pt x="15058" y="209"/>
                  </a:lnTo>
                  <a:lnTo>
                    <a:pt x="15074" y="212"/>
                  </a:lnTo>
                  <a:lnTo>
                    <a:pt x="15089" y="217"/>
                  </a:lnTo>
                  <a:lnTo>
                    <a:pt x="15104" y="221"/>
                  </a:lnTo>
                  <a:lnTo>
                    <a:pt x="15118" y="225"/>
                  </a:lnTo>
                  <a:lnTo>
                    <a:pt x="15132" y="230"/>
                  </a:lnTo>
                  <a:lnTo>
                    <a:pt x="15145" y="235"/>
                  </a:lnTo>
                  <a:lnTo>
                    <a:pt x="15158" y="242"/>
                  </a:lnTo>
                  <a:lnTo>
                    <a:pt x="15170" y="248"/>
                  </a:lnTo>
                  <a:lnTo>
                    <a:pt x="15183" y="255"/>
                  </a:lnTo>
                  <a:lnTo>
                    <a:pt x="15194" y="262"/>
                  </a:lnTo>
                  <a:lnTo>
                    <a:pt x="15207" y="272"/>
                  </a:lnTo>
                  <a:lnTo>
                    <a:pt x="15219" y="281"/>
                  </a:lnTo>
                  <a:lnTo>
                    <a:pt x="15230" y="292"/>
                  </a:lnTo>
                  <a:lnTo>
                    <a:pt x="15240" y="302"/>
                  </a:lnTo>
                  <a:lnTo>
                    <a:pt x="15250" y="313"/>
                  </a:lnTo>
                  <a:lnTo>
                    <a:pt x="15259" y="326"/>
                  </a:lnTo>
                  <a:lnTo>
                    <a:pt x="15266" y="338"/>
                  </a:lnTo>
                  <a:lnTo>
                    <a:pt x="15274" y="351"/>
                  </a:lnTo>
                  <a:lnTo>
                    <a:pt x="15280" y="366"/>
                  </a:lnTo>
                  <a:lnTo>
                    <a:pt x="15285" y="379"/>
                  </a:lnTo>
                  <a:lnTo>
                    <a:pt x="15289" y="394"/>
                  </a:lnTo>
                  <a:lnTo>
                    <a:pt x="15293" y="409"/>
                  </a:lnTo>
                  <a:lnTo>
                    <a:pt x="15297" y="425"/>
                  </a:lnTo>
                  <a:lnTo>
                    <a:pt x="15299" y="442"/>
                  </a:lnTo>
                  <a:lnTo>
                    <a:pt x="15300" y="458"/>
                  </a:lnTo>
                  <a:lnTo>
                    <a:pt x="15300" y="476"/>
                  </a:lnTo>
                  <a:lnTo>
                    <a:pt x="15300" y="496"/>
                  </a:lnTo>
                  <a:lnTo>
                    <a:pt x="15298" y="514"/>
                  </a:lnTo>
                  <a:lnTo>
                    <a:pt x="15295" y="532"/>
                  </a:lnTo>
                  <a:lnTo>
                    <a:pt x="15291" y="549"/>
                  </a:lnTo>
                  <a:lnTo>
                    <a:pt x="15286" y="566"/>
                  </a:lnTo>
                  <a:lnTo>
                    <a:pt x="15281" y="581"/>
                  </a:lnTo>
                  <a:lnTo>
                    <a:pt x="15274" y="596"/>
                  </a:lnTo>
                  <a:lnTo>
                    <a:pt x="15265" y="610"/>
                  </a:lnTo>
                  <a:lnTo>
                    <a:pt x="15257" y="623"/>
                  </a:lnTo>
                  <a:lnTo>
                    <a:pt x="15247" y="635"/>
                  </a:lnTo>
                  <a:lnTo>
                    <a:pt x="15235" y="647"/>
                  </a:lnTo>
                  <a:lnTo>
                    <a:pt x="15223" y="658"/>
                  </a:lnTo>
                  <a:lnTo>
                    <a:pt x="15209" y="669"/>
                  </a:lnTo>
                  <a:lnTo>
                    <a:pt x="15195" y="678"/>
                  </a:lnTo>
                  <a:lnTo>
                    <a:pt x="15180" y="686"/>
                  </a:lnTo>
                  <a:lnTo>
                    <a:pt x="15163" y="694"/>
                  </a:lnTo>
                  <a:lnTo>
                    <a:pt x="15190" y="702"/>
                  </a:lnTo>
                  <a:lnTo>
                    <a:pt x="15215" y="710"/>
                  </a:lnTo>
                  <a:lnTo>
                    <a:pt x="15239" y="721"/>
                  </a:lnTo>
                  <a:lnTo>
                    <a:pt x="15261" y="732"/>
                  </a:lnTo>
                  <a:lnTo>
                    <a:pt x="15281" y="745"/>
                  </a:lnTo>
                  <a:lnTo>
                    <a:pt x="15300" y="759"/>
                  </a:lnTo>
                  <a:lnTo>
                    <a:pt x="15308" y="767"/>
                  </a:lnTo>
                  <a:lnTo>
                    <a:pt x="15316" y="775"/>
                  </a:lnTo>
                  <a:lnTo>
                    <a:pt x="15324" y="783"/>
                  </a:lnTo>
                  <a:lnTo>
                    <a:pt x="15331" y="792"/>
                  </a:lnTo>
                  <a:lnTo>
                    <a:pt x="15338" y="800"/>
                  </a:lnTo>
                  <a:lnTo>
                    <a:pt x="15344" y="809"/>
                  </a:lnTo>
                  <a:lnTo>
                    <a:pt x="15351" y="820"/>
                  </a:lnTo>
                  <a:lnTo>
                    <a:pt x="15356" y="829"/>
                  </a:lnTo>
                  <a:lnTo>
                    <a:pt x="15361" y="839"/>
                  </a:lnTo>
                  <a:lnTo>
                    <a:pt x="15365" y="850"/>
                  </a:lnTo>
                  <a:lnTo>
                    <a:pt x="15369" y="861"/>
                  </a:lnTo>
                  <a:lnTo>
                    <a:pt x="15374" y="872"/>
                  </a:lnTo>
                  <a:lnTo>
                    <a:pt x="15380" y="896"/>
                  </a:lnTo>
                  <a:lnTo>
                    <a:pt x="15384" y="921"/>
                  </a:lnTo>
                  <a:lnTo>
                    <a:pt x="15386" y="947"/>
                  </a:lnTo>
                  <a:lnTo>
                    <a:pt x="15387" y="975"/>
                  </a:lnTo>
                  <a:lnTo>
                    <a:pt x="15387" y="995"/>
                  </a:lnTo>
                  <a:lnTo>
                    <a:pt x="15385" y="1015"/>
                  </a:lnTo>
                  <a:lnTo>
                    <a:pt x="15383" y="1034"/>
                  </a:lnTo>
                  <a:lnTo>
                    <a:pt x="15380" y="1053"/>
                  </a:lnTo>
                  <a:lnTo>
                    <a:pt x="15376" y="1072"/>
                  </a:lnTo>
                  <a:lnTo>
                    <a:pt x="15370" y="1089"/>
                  </a:lnTo>
                  <a:lnTo>
                    <a:pt x="15365" y="1106"/>
                  </a:lnTo>
                  <a:lnTo>
                    <a:pt x="15358" y="1123"/>
                  </a:lnTo>
                  <a:lnTo>
                    <a:pt x="15351" y="1138"/>
                  </a:lnTo>
                  <a:lnTo>
                    <a:pt x="15342" y="1153"/>
                  </a:lnTo>
                  <a:lnTo>
                    <a:pt x="15332" y="1167"/>
                  </a:lnTo>
                  <a:lnTo>
                    <a:pt x="15322" y="1181"/>
                  </a:lnTo>
                  <a:lnTo>
                    <a:pt x="15311" y="1195"/>
                  </a:lnTo>
                  <a:lnTo>
                    <a:pt x="15299" y="1206"/>
                  </a:lnTo>
                  <a:lnTo>
                    <a:pt x="15285" y="1219"/>
                  </a:lnTo>
                  <a:lnTo>
                    <a:pt x="15272" y="1230"/>
                  </a:lnTo>
                  <a:lnTo>
                    <a:pt x="15258" y="1239"/>
                  </a:lnTo>
                  <a:lnTo>
                    <a:pt x="15244" y="1248"/>
                  </a:lnTo>
                  <a:lnTo>
                    <a:pt x="15230" y="1256"/>
                  </a:lnTo>
                  <a:lnTo>
                    <a:pt x="15215" y="1263"/>
                  </a:lnTo>
                  <a:lnTo>
                    <a:pt x="15200" y="1271"/>
                  </a:lnTo>
                  <a:lnTo>
                    <a:pt x="15184" y="1277"/>
                  </a:lnTo>
                  <a:lnTo>
                    <a:pt x="15167" y="1282"/>
                  </a:lnTo>
                  <a:lnTo>
                    <a:pt x="15150" y="1287"/>
                  </a:lnTo>
                  <a:lnTo>
                    <a:pt x="15132" y="1292"/>
                  </a:lnTo>
                  <a:lnTo>
                    <a:pt x="15114" y="1296"/>
                  </a:lnTo>
                  <a:lnTo>
                    <a:pt x="15096" y="1300"/>
                  </a:lnTo>
                  <a:lnTo>
                    <a:pt x="15077" y="1302"/>
                  </a:lnTo>
                  <a:lnTo>
                    <a:pt x="15056" y="1304"/>
                  </a:lnTo>
                  <a:lnTo>
                    <a:pt x="15036" y="1306"/>
                  </a:lnTo>
                  <a:lnTo>
                    <a:pt x="15015" y="1307"/>
                  </a:lnTo>
                  <a:lnTo>
                    <a:pt x="14993" y="1307"/>
                  </a:lnTo>
                  <a:lnTo>
                    <a:pt x="14745" y="1307"/>
                  </a:lnTo>
                  <a:close/>
                  <a:moveTo>
                    <a:pt x="14826" y="1090"/>
                  </a:moveTo>
                  <a:lnTo>
                    <a:pt x="14952" y="1090"/>
                  </a:lnTo>
                  <a:lnTo>
                    <a:pt x="14973" y="1090"/>
                  </a:lnTo>
                  <a:lnTo>
                    <a:pt x="14991" y="1088"/>
                  </a:lnTo>
                  <a:lnTo>
                    <a:pt x="15010" y="1086"/>
                  </a:lnTo>
                  <a:lnTo>
                    <a:pt x="15027" y="1083"/>
                  </a:lnTo>
                  <a:lnTo>
                    <a:pt x="15042" y="1078"/>
                  </a:lnTo>
                  <a:lnTo>
                    <a:pt x="15056" y="1073"/>
                  </a:lnTo>
                  <a:lnTo>
                    <a:pt x="15068" y="1066"/>
                  </a:lnTo>
                  <a:lnTo>
                    <a:pt x="15080" y="1059"/>
                  </a:lnTo>
                  <a:lnTo>
                    <a:pt x="15090" y="1051"/>
                  </a:lnTo>
                  <a:lnTo>
                    <a:pt x="15099" y="1041"/>
                  </a:lnTo>
                  <a:lnTo>
                    <a:pt x="15106" y="1032"/>
                  </a:lnTo>
                  <a:lnTo>
                    <a:pt x="15112" y="1021"/>
                  </a:lnTo>
                  <a:lnTo>
                    <a:pt x="15116" y="1008"/>
                  </a:lnTo>
                  <a:lnTo>
                    <a:pt x="15120" y="996"/>
                  </a:lnTo>
                  <a:lnTo>
                    <a:pt x="15122" y="981"/>
                  </a:lnTo>
                  <a:lnTo>
                    <a:pt x="15123" y="966"/>
                  </a:lnTo>
                  <a:lnTo>
                    <a:pt x="15122" y="951"/>
                  </a:lnTo>
                  <a:lnTo>
                    <a:pt x="15120" y="937"/>
                  </a:lnTo>
                  <a:lnTo>
                    <a:pt x="15116" y="924"/>
                  </a:lnTo>
                  <a:lnTo>
                    <a:pt x="15112" y="911"/>
                  </a:lnTo>
                  <a:lnTo>
                    <a:pt x="15106" y="901"/>
                  </a:lnTo>
                  <a:lnTo>
                    <a:pt x="15099" y="890"/>
                  </a:lnTo>
                  <a:lnTo>
                    <a:pt x="15089" y="881"/>
                  </a:lnTo>
                  <a:lnTo>
                    <a:pt x="15079" y="873"/>
                  </a:lnTo>
                  <a:lnTo>
                    <a:pt x="15067" y="865"/>
                  </a:lnTo>
                  <a:lnTo>
                    <a:pt x="15054" y="859"/>
                  </a:lnTo>
                  <a:lnTo>
                    <a:pt x="15040" y="854"/>
                  </a:lnTo>
                  <a:lnTo>
                    <a:pt x="15025" y="850"/>
                  </a:lnTo>
                  <a:lnTo>
                    <a:pt x="15007" y="847"/>
                  </a:lnTo>
                  <a:lnTo>
                    <a:pt x="14988" y="844"/>
                  </a:lnTo>
                  <a:lnTo>
                    <a:pt x="14968" y="843"/>
                  </a:lnTo>
                  <a:lnTo>
                    <a:pt x="14948" y="843"/>
                  </a:lnTo>
                  <a:lnTo>
                    <a:pt x="14826" y="843"/>
                  </a:lnTo>
                  <a:lnTo>
                    <a:pt x="14826" y="1090"/>
                  </a:lnTo>
                  <a:close/>
                  <a:moveTo>
                    <a:pt x="14826" y="631"/>
                  </a:moveTo>
                  <a:lnTo>
                    <a:pt x="14931" y="631"/>
                  </a:lnTo>
                  <a:lnTo>
                    <a:pt x="14944" y="631"/>
                  </a:lnTo>
                  <a:lnTo>
                    <a:pt x="14957" y="630"/>
                  </a:lnTo>
                  <a:lnTo>
                    <a:pt x="14968" y="628"/>
                  </a:lnTo>
                  <a:lnTo>
                    <a:pt x="14980" y="625"/>
                  </a:lnTo>
                  <a:lnTo>
                    <a:pt x="14990" y="621"/>
                  </a:lnTo>
                  <a:lnTo>
                    <a:pt x="15001" y="617"/>
                  </a:lnTo>
                  <a:lnTo>
                    <a:pt x="15010" y="611"/>
                  </a:lnTo>
                  <a:lnTo>
                    <a:pt x="15018" y="605"/>
                  </a:lnTo>
                  <a:lnTo>
                    <a:pt x="15028" y="598"/>
                  </a:lnTo>
                  <a:lnTo>
                    <a:pt x="15035" y="589"/>
                  </a:lnTo>
                  <a:lnTo>
                    <a:pt x="15041" y="580"/>
                  </a:lnTo>
                  <a:lnTo>
                    <a:pt x="15047" y="571"/>
                  </a:lnTo>
                  <a:lnTo>
                    <a:pt x="15051" y="560"/>
                  </a:lnTo>
                  <a:lnTo>
                    <a:pt x="15054" y="549"/>
                  </a:lnTo>
                  <a:lnTo>
                    <a:pt x="15056" y="537"/>
                  </a:lnTo>
                  <a:lnTo>
                    <a:pt x="15056" y="525"/>
                  </a:lnTo>
                  <a:lnTo>
                    <a:pt x="15056" y="511"/>
                  </a:lnTo>
                  <a:lnTo>
                    <a:pt x="15054" y="499"/>
                  </a:lnTo>
                  <a:lnTo>
                    <a:pt x="15051" y="487"/>
                  </a:lnTo>
                  <a:lnTo>
                    <a:pt x="15047" y="477"/>
                  </a:lnTo>
                  <a:lnTo>
                    <a:pt x="15041" y="467"/>
                  </a:lnTo>
                  <a:lnTo>
                    <a:pt x="15035" y="457"/>
                  </a:lnTo>
                  <a:lnTo>
                    <a:pt x="15027" y="449"/>
                  </a:lnTo>
                  <a:lnTo>
                    <a:pt x="15018" y="442"/>
                  </a:lnTo>
                  <a:lnTo>
                    <a:pt x="15009" y="435"/>
                  </a:lnTo>
                  <a:lnTo>
                    <a:pt x="15000" y="430"/>
                  </a:lnTo>
                  <a:lnTo>
                    <a:pt x="14989" y="426"/>
                  </a:lnTo>
                  <a:lnTo>
                    <a:pt x="14979" y="422"/>
                  </a:lnTo>
                  <a:lnTo>
                    <a:pt x="14967" y="419"/>
                  </a:lnTo>
                  <a:lnTo>
                    <a:pt x="14955" y="417"/>
                  </a:lnTo>
                  <a:lnTo>
                    <a:pt x="14942" y="416"/>
                  </a:lnTo>
                  <a:lnTo>
                    <a:pt x="14929" y="416"/>
                  </a:lnTo>
                  <a:lnTo>
                    <a:pt x="14826" y="416"/>
                  </a:lnTo>
                  <a:lnTo>
                    <a:pt x="14826" y="631"/>
                  </a:lnTo>
                  <a:close/>
                  <a:moveTo>
                    <a:pt x="13506" y="756"/>
                  </a:moveTo>
                  <a:lnTo>
                    <a:pt x="13506" y="774"/>
                  </a:lnTo>
                  <a:lnTo>
                    <a:pt x="13507" y="790"/>
                  </a:lnTo>
                  <a:lnTo>
                    <a:pt x="13509" y="806"/>
                  </a:lnTo>
                  <a:lnTo>
                    <a:pt x="13512" y="823"/>
                  </a:lnTo>
                  <a:lnTo>
                    <a:pt x="13516" y="838"/>
                  </a:lnTo>
                  <a:lnTo>
                    <a:pt x="13520" y="854"/>
                  </a:lnTo>
                  <a:lnTo>
                    <a:pt x="13524" y="869"/>
                  </a:lnTo>
                  <a:lnTo>
                    <a:pt x="13530" y="883"/>
                  </a:lnTo>
                  <a:lnTo>
                    <a:pt x="13536" y="898"/>
                  </a:lnTo>
                  <a:lnTo>
                    <a:pt x="13543" y="912"/>
                  </a:lnTo>
                  <a:lnTo>
                    <a:pt x="13551" y="926"/>
                  </a:lnTo>
                  <a:lnTo>
                    <a:pt x="13559" y="938"/>
                  </a:lnTo>
                  <a:lnTo>
                    <a:pt x="13569" y="952"/>
                  </a:lnTo>
                  <a:lnTo>
                    <a:pt x="13578" y="964"/>
                  </a:lnTo>
                  <a:lnTo>
                    <a:pt x="13589" y="977"/>
                  </a:lnTo>
                  <a:lnTo>
                    <a:pt x="13601" y="988"/>
                  </a:lnTo>
                  <a:lnTo>
                    <a:pt x="13612" y="1000"/>
                  </a:lnTo>
                  <a:lnTo>
                    <a:pt x="13625" y="1010"/>
                  </a:lnTo>
                  <a:lnTo>
                    <a:pt x="13637" y="1021"/>
                  </a:lnTo>
                  <a:lnTo>
                    <a:pt x="13651" y="1030"/>
                  </a:lnTo>
                  <a:lnTo>
                    <a:pt x="13664" y="1038"/>
                  </a:lnTo>
                  <a:lnTo>
                    <a:pt x="13678" y="1046"/>
                  </a:lnTo>
                  <a:lnTo>
                    <a:pt x="13692" y="1053"/>
                  </a:lnTo>
                  <a:lnTo>
                    <a:pt x="13706" y="1059"/>
                  </a:lnTo>
                  <a:lnTo>
                    <a:pt x="13721" y="1064"/>
                  </a:lnTo>
                  <a:lnTo>
                    <a:pt x="13736" y="1070"/>
                  </a:lnTo>
                  <a:lnTo>
                    <a:pt x="13751" y="1074"/>
                  </a:lnTo>
                  <a:lnTo>
                    <a:pt x="13768" y="1077"/>
                  </a:lnTo>
                  <a:lnTo>
                    <a:pt x="13783" y="1079"/>
                  </a:lnTo>
                  <a:lnTo>
                    <a:pt x="13800" y="1081"/>
                  </a:lnTo>
                  <a:lnTo>
                    <a:pt x="13817" y="1082"/>
                  </a:lnTo>
                  <a:lnTo>
                    <a:pt x="13833" y="1083"/>
                  </a:lnTo>
                  <a:lnTo>
                    <a:pt x="13851" y="1082"/>
                  </a:lnTo>
                  <a:lnTo>
                    <a:pt x="13868" y="1081"/>
                  </a:lnTo>
                  <a:lnTo>
                    <a:pt x="13884" y="1079"/>
                  </a:lnTo>
                  <a:lnTo>
                    <a:pt x="13900" y="1077"/>
                  </a:lnTo>
                  <a:lnTo>
                    <a:pt x="13915" y="1074"/>
                  </a:lnTo>
                  <a:lnTo>
                    <a:pt x="13931" y="1070"/>
                  </a:lnTo>
                  <a:lnTo>
                    <a:pt x="13946" y="1064"/>
                  </a:lnTo>
                  <a:lnTo>
                    <a:pt x="13960" y="1059"/>
                  </a:lnTo>
                  <a:lnTo>
                    <a:pt x="13975" y="1053"/>
                  </a:lnTo>
                  <a:lnTo>
                    <a:pt x="13989" y="1046"/>
                  </a:lnTo>
                  <a:lnTo>
                    <a:pt x="14003" y="1038"/>
                  </a:lnTo>
                  <a:lnTo>
                    <a:pt x="14017" y="1030"/>
                  </a:lnTo>
                  <a:lnTo>
                    <a:pt x="14029" y="1021"/>
                  </a:lnTo>
                  <a:lnTo>
                    <a:pt x="14042" y="1010"/>
                  </a:lnTo>
                  <a:lnTo>
                    <a:pt x="14054" y="1000"/>
                  </a:lnTo>
                  <a:lnTo>
                    <a:pt x="14066" y="988"/>
                  </a:lnTo>
                  <a:lnTo>
                    <a:pt x="14078" y="977"/>
                  </a:lnTo>
                  <a:lnTo>
                    <a:pt x="14088" y="964"/>
                  </a:lnTo>
                  <a:lnTo>
                    <a:pt x="14099" y="952"/>
                  </a:lnTo>
                  <a:lnTo>
                    <a:pt x="14107" y="938"/>
                  </a:lnTo>
                  <a:lnTo>
                    <a:pt x="14116" y="926"/>
                  </a:lnTo>
                  <a:lnTo>
                    <a:pt x="14124" y="912"/>
                  </a:lnTo>
                  <a:lnTo>
                    <a:pt x="14131" y="898"/>
                  </a:lnTo>
                  <a:lnTo>
                    <a:pt x="14137" y="883"/>
                  </a:lnTo>
                  <a:lnTo>
                    <a:pt x="14143" y="869"/>
                  </a:lnTo>
                  <a:lnTo>
                    <a:pt x="14148" y="854"/>
                  </a:lnTo>
                  <a:lnTo>
                    <a:pt x="14152" y="838"/>
                  </a:lnTo>
                  <a:lnTo>
                    <a:pt x="14155" y="823"/>
                  </a:lnTo>
                  <a:lnTo>
                    <a:pt x="14157" y="806"/>
                  </a:lnTo>
                  <a:lnTo>
                    <a:pt x="14159" y="790"/>
                  </a:lnTo>
                  <a:lnTo>
                    <a:pt x="14160" y="774"/>
                  </a:lnTo>
                  <a:lnTo>
                    <a:pt x="14161" y="756"/>
                  </a:lnTo>
                  <a:lnTo>
                    <a:pt x="14160" y="739"/>
                  </a:lnTo>
                  <a:lnTo>
                    <a:pt x="14159" y="722"/>
                  </a:lnTo>
                  <a:lnTo>
                    <a:pt x="14157" y="706"/>
                  </a:lnTo>
                  <a:lnTo>
                    <a:pt x="14155" y="689"/>
                  </a:lnTo>
                  <a:lnTo>
                    <a:pt x="14152" y="674"/>
                  </a:lnTo>
                  <a:lnTo>
                    <a:pt x="14148" y="658"/>
                  </a:lnTo>
                  <a:lnTo>
                    <a:pt x="14143" y="644"/>
                  </a:lnTo>
                  <a:lnTo>
                    <a:pt x="14137" y="628"/>
                  </a:lnTo>
                  <a:lnTo>
                    <a:pt x="14131" y="614"/>
                  </a:lnTo>
                  <a:lnTo>
                    <a:pt x="14124" y="600"/>
                  </a:lnTo>
                  <a:lnTo>
                    <a:pt x="14116" y="586"/>
                  </a:lnTo>
                  <a:lnTo>
                    <a:pt x="14108" y="573"/>
                  </a:lnTo>
                  <a:lnTo>
                    <a:pt x="14099" y="560"/>
                  </a:lnTo>
                  <a:lnTo>
                    <a:pt x="14088" y="548"/>
                  </a:lnTo>
                  <a:lnTo>
                    <a:pt x="14078" y="535"/>
                  </a:lnTo>
                  <a:lnTo>
                    <a:pt x="14066" y="523"/>
                  </a:lnTo>
                  <a:lnTo>
                    <a:pt x="14055" y="511"/>
                  </a:lnTo>
                  <a:lnTo>
                    <a:pt x="14043" y="501"/>
                  </a:lnTo>
                  <a:lnTo>
                    <a:pt x="14030" y="492"/>
                  </a:lnTo>
                  <a:lnTo>
                    <a:pt x="14017" y="482"/>
                  </a:lnTo>
                  <a:lnTo>
                    <a:pt x="14003" y="474"/>
                  </a:lnTo>
                  <a:lnTo>
                    <a:pt x="13989" y="466"/>
                  </a:lnTo>
                  <a:lnTo>
                    <a:pt x="13976" y="459"/>
                  </a:lnTo>
                  <a:lnTo>
                    <a:pt x="13961" y="453"/>
                  </a:lnTo>
                  <a:lnTo>
                    <a:pt x="13947" y="447"/>
                  </a:lnTo>
                  <a:lnTo>
                    <a:pt x="13931" y="443"/>
                  </a:lnTo>
                  <a:lnTo>
                    <a:pt x="13917" y="438"/>
                  </a:lnTo>
                  <a:lnTo>
                    <a:pt x="13900" y="435"/>
                  </a:lnTo>
                  <a:lnTo>
                    <a:pt x="13884" y="432"/>
                  </a:lnTo>
                  <a:lnTo>
                    <a:pt x="13868" y="430"/>
                  </a:lnTo>
                  <a:lnTo>
                    <a:pt x="13851" y="429"/>
                  </a:lnTo>
                  <a:lnTo>
                    <a:pt x="13833" y="429"/>
                  </a:lnTo>
                  <a:lnTo>
                    <a:pt x="13817" y="429"/>
                  </a:lnTo>
                  <a:lnTo>
                    <a:pt x="13800" y="430"/>
                  </a:lnTo>
                  <a:lnTo>
                    <a:pt x="13783" y="432"/>
                  </a:lnTo>
                  <a:lnTo>
                    <a:pt x="13767" y="435"/>
                  </a:lnTo>
                  <a:lnTo>
                    <a:pt x="13751" y="438"/>
                  </a:lnTo>
                  <a:lnTo>
                    <a:pt x="13735" y="443"/>
                  </a:lnTo>
                  <a:lnTo>
                    <a:pt x="13721" y="447"/>
                  </a:lnTo>
                  <a:lnTo>
                    <a:pt x="13705" y="453"/>
                  </a:lnTo>
                  <a:lnTo>
                    <a:pt x="13692" y="459"/>
                  </a:lnTo>
                  <a:lnTo>
                    <a:pt x="13677" y="466"/>
                  </a:lnTo>
                  <a:lnTo>
                    <a:pt x="13663" y="474"/>
                  </a:lnTo>
                  <a:lnTo>
                    <a:pt x="13650" y="482"/>
                  </a:lnTo>
                  <a:lnTo>
                    <a:pt x="13637" y="492"/>
                  </a:lnTo>
                  <a:lnTo>
                    <a:pt x="13625" y="501"/>
                  </a:lnTo>
                  <a:lnTo>
                    <a:pt x="13612" y="511"/>
                  </a:lnTo>
                  <a:lnTo>
                    <a:pt x="13600" y="523"/>
                  </a:lnTo>
                  <a:lnTo>
                    <a:pt x="13588" y="535"/>
                  </a:lnTo>
                  <a:lnTo>
                    <a:pt x="13578" y="548"/>
                  </a:lnTo>
                  <a:lnTo>
                    <a:pt x="13569" y="560"/>
                  </a:lnTo>
                  <a:lnTo>
                    <a:pt x="13559" y="573"/>
                  </a:lnTo>
                  <a:lnTo>
                    <a:pt x="13551" y="586"/>
                  </a:lnTo>
                  <a:lnTo>
                    <a:pt x="13543" y="600"/>
                  </a:lnTo>
                  <a:lnTo>
                    <a:pt x="13535" y="614"/>
                  </a:lnTo>
                  <a:lnTo>
                    <a:pt x="13529" y="628"/>
                  </a:lnTo>
                  <a:lnTo>
                    <a:pt x="13524" y="644"/>
                  </a:lnTo>
                  <a:lnTo>
                    <a:pt x="13520" y="658"/>
                  </a:lnTo>
                  <a:lnTo>
                    <a:pt x="13516" y="674"/>
                  </a:lnTo>
                  <a:lnTo>
                    <a:pt x="13511" y="689"/>
                  </a:lnTo>
                  <a:lnTo>
                    <a:pt x="13509" y="706"/>
                  </a:lnTo>
                  <a:lnTo>
                    <a:pt x="13507" y="722"/>
                  </a:lnTo>
                  <a:lnTo>
                    <a:pt x="13506" y="739"/>
                  </a:lnTo>
                  <a:lnTo>
                    <a:pt x="13506" y="756"/>
                  </a:lnTo>
                  <a:close/>
                  <a:moveTo>
                    <a:pt x="13245" y="756"/>
                  </a:moveTo>
                  <a:lnTo>
                    <a:pt x="13245" y="725"/>
                  </a:lnTo>
                  <a:lnTo>
                    <a:pt x="13247" y="695"/>
                  </a:lnTo>
                  <a:lnTo>
                    <a:pt x="13251" y="666"/>
                  </a:lnTo>
                  <a:lnTo>
                    <a:pt x="13255" y="636"/>
                  </a:lnTo>
                  <a:lnTo>
                    <a:pt x="13261" y="607"/>
                  </a:lnTo>
                  <a:lnTo>
                    <a:pt x="13269" y="580"/>
                  </a:lnTo>
                  <a:lnTo>
                    <a:pt x="13277" y="553"/>
                  </a:lnTo>
                  <a:lnTo>
                    <a:pt x="13286" y="526"/>
                  </a:lnTo>
                  <a:lnTo>
                    <a:pt x="13298" y="500"/>
                  </a:lnTo>
                  <a:lnTo>
                    <a:pt x="13310" y="475"/>
                  </a:lnTo>
                  <a:lnTo>
                    <a:pt x="13325" y="450"/>
                  </a:lnTo>
                  <a:lnTo>
                    <a:pt x="13340" y="426"/>
                  </a:lnTo>
                  <a:lnTo>
                    <a:pt x="13356" y="403"/>
                  </a:lnTo>
                  <a:lnTo>
                    <a:pt x="13374" y="380"/>
                  </a:lnTo>
                  <a:lnTo>
                    <a:pt x="13394" y="357"/>
                  </a:lnTo>
                  <a:lnTo>
                    <a:pt x="13413" y="336"/>
                  </a:lnTo>
                  <a:lnTo>
                    <a:pt x="13435" y="316"/>
                  </a:lnTo>
                  <a:lnTo>
                    <a:pt x="13457" y="297"/>
                  </a:lnTo>
                  <a:lnTo>
                    <a:pt x="13480" y="279"/>
                  </a:lnTo>
                  <a:lnTo>
                    <a:pt x="13503" y="262"/>
                  </a:lnTo>
                  <a:lnTo>
                    <a:pt x="13527" y="247"/>
                  </a:lnTo>
                  <a:lnTo>
                    <a:pt x="13552" y="233"/>
                  </a:lnTo>
                  <a:lnTo>
                    <a:pt x="13577" y="221"/>
                  </a:lnTo>
                  <a:lnTo>
                    <a:pt x="13603" y="209"/>
                  </a:lnTo>
                  <a:lnTo>
                    <a:pt x="13630" y="199"/>
                  </a:lnTo>
                  <a:lnTo>
                    <a:pt x="13657" y="191"/>
                  </a:lnTo>
                  <a:lnTo>
                    <a:pt x="13684" y="183"/>
                  </a:lnTo>
                  <a:lnTo>
                    <a:pt x="13713" y="177"/>
                  </a:lnTo>
                  <a:lnTo>
                    <a:pt x="13743" y="173"/>
                  </a:lnTo>
                  <a:lnTo>
                    <a:pt x="13772" y="170"/>
                  </a:lnTo>
                  <a:lnTo>
                    <a:pt x="13803" y="168"/>
                  </a:lnTo>
                  <a:lnTo>
                    <a:pt x="13833" y="167"/>
                  </a:lnTo>
                  <a:lnTo>
                    <a:pt x="13864" y="168"/>
                  </a:lnTo>
                  <a:lnTo>
                    <a:pt x="13895" y="170"/>
                  </a:lnTo>
                  <a:lnTo>
                    <a:pt x="13925" y="173"/>
                  </a:lnTo>
                  <a:lnTo>
                    <a:pt x="13954" y="177"/>
                  </a:lnTo>
                  <a:lnTo>
                    <a:pt x="13982" y="183"/>
                  </a:lnTo>
                  <a:lnTo>
                    <a:pt x="14010" y="191"/>
                  </a:lnTo>
                  <a:lnTo>
                    <a:pt x="14037" y="199"/>
                  </a:lnTo>
                  <a:lnTo>
                    <a:pt x="14063" y="209"/>
                  </a:lnTo>
                  <a:lnTo>
                    <a:pt x="14089" y="221"/>
                  </a:lnTo>
                  <a:lnTo>
                    <a:pt x="14115" y="233"/>
                  </a:lnTo>
                  <a:lnTo>
                    <a:pt x="14139" y="247"/>
                  </a:lnTo>
                  <a:lnTo>
                    <a:pt x="14163" y="262"/>
                  </a:lnTo>
                  <a:lnTo>
                    <a:pt x="14187" y="279"/>
                  </a:lnTo>
                  <a:lnTo>
                    <a:pt x="14209" y="297"/>
                  </a:lnTo>
                  <a:lnTo>
                    <a:pt x="14232" y="316"/>
                  </a:lnTo>
                  <a:lnTo>
                    <a:pt x="14253" y="336"/>
                  </a:lnTo>
                  <a:lnTo>
                    <a:pt x="14274" y="357"/>
                  </a:lnTo>
                  <a:lnTo>
                    <a:pt x="14293" y="380"/>
                  </a:lnTo>
                  <a:lnTo>
                    <a:pt x="14310" y="403"/>
                  </a:lnTo>
                  <a:lnTo>
                    <a:pt x="14327" y="426"/>
                  </a:lnTo>
                  <a:lnTo>
                    <a:pt x="14342" y="450"/>
                  </a:lnTo>
                  <a:lnTo>
                    <a:pt x="14356" y="475"/>
                  </a:lnTo>
                  <a:lnTo>
                    <a:pt x="14369" y="500"/>
                  </a:lnTo>
                  <a:lnTo>
                    <a:pt x="14380" y="526"/>
                  </a:lnTo>
                  <a:lnTo>
                    <a:pt x="14389" y="553"/>
                  </a:lnTo>
                  <a:lnTo>
                    <a:pt x="14399" y="580"/>
                  </a:lnTo>
                  <a:lnTo>
                    <a:pt x="14406" y="607"/>
                  </a:lnTo>
                  <a:lnTo>
                    <a:pt x="14411" y="636"/>
                  </a:lnTo>
                  <a:lnTo>
                    <a:pt x="14416" y="666"/>
                  </a:lnTo>
                  <a:lnTo>
                    <a:pt x="14420" y="695"/>
                  </a:lnTo>
                  <a:lnTo>
                    <a:pt x="14422" y="725"/>
                  </a:lnTo>
                  <a:lnTo>
                    <a:pt x="14423" y="756"/>
                  </a:lnTo>
                  <a:lnTo>
                    <a:pt x="14422" y="787"/>
                  </a:lnTo>
                  <a:lnTo>
                    <a:pt x="14420" y="818"/>
                  </a:lnTo>
                  <a:lnTo>
                    <a:pt x="14416" y="847"/>
                  </a:lnTo>
                  <a:lnTo>
                    <a:pt x="14411" y="876"/>
                  </a:lnTo>
                  <a:lnTo>
                    <a:pt x="14406" y="905"/>
                  </a:lnTo>
                  <a:lnTo>
                    <a:pt x="14399" y="932"/>
                  </a:lnTo>
                  <a:lnTo>
                    <a:pt x="14389" y="959"/>
                  </a:lnTo>
                  <a:lnTo>
                    <a:pt x="14380" y="986"/>
                  </a:lnTo>
                  <a:lnTo>
                    <a:pt x="14369" y="1012"/>
                  </a:lnTo>
                  <a:lnTo>
                    <a:pt x="14356" y="1037"/>
                  </a:lnTo>
                  <a:lnTo>
                    <a:pt x="14342" y="1061"/>
                  </a:lnTo>
                  <a:lnTo>
                    <a:pt x="14327" y="1086"/>
                  </a:lnTo>
                  <a:lnTo>
                    <a:pt x="14310" y="1109"/>
                  </a:lnTo>
                  <a:lnTo>
                    <a:pt x="14293" y="1132"/>
                  </a:lnTo>
                  <a:lnTo>
                    <a:pt x="14274" y="1154"/>
                  </a:lnTo>
                  <a:lnTo>
                    <a:pt x="14253" y="1176"/>
                  </a:lnTo>
                  <a:lnTo>
                    <a:pt x="14231" y="1196"/>
                  </a:lnTo>
                  <a:lnTo>
                    <a:pt x="14209" y="1215"/>
                  </a:lnTo>
                  <a:lnTo>
                    <a:pt x="14186" y="1233"/>
                  </a:lnTo>
                  <a:lnTo>
                    <a:pt x="14163" y="1250"/>
                  </a:lnTo>
                  <a:lnTo>
                    <a:pt x="14139" y="1264"/>
                  </a:lnTo>
                  <a:lnTo>
                    <a:pt x="14114" y="1279"/>
                  </a:lnTo>
                  <a:lnTo>
                    <a:pt x="14089" y="1291"/>
                  </a:lnTo>
                  <a:lnTo>
                    <a:pt x="14063" y="1303"/>
                  </a:lnTo>
                  <a:lnTo>
                    <a:pt x="14036" y="1312"/>
                  </a:lnTo>
                  <a:lnTo>
                    <a:pt x="14009" y="1321"/>
                  </a:lnTo>
                  <a:lnTo>
                    <a:pt x="13982" y="1328"/>
                  </a:lnTo>
                  <a:lnTo>
                    <a:pt x="13953" y="1334"/>
                  </a:lnTo>
                  <a:lnTo>
                    <a:pt x="13925" y="1339"/>
                  </a:lnTo>
                  <a:lnTo>
                    <a:pt x="13895" y="1342"/>
                  </a:lnTo>
                  <a:lnTo>
                    <a:pt x="13864" y="1345"/>
                  </a:lnTo>
                  <a:lnTo>
                    <a:pt x="13833" y="1345"/>
                  </a:lnTo>
                  <a:lnTo>
                    <a:pt x="13803" y="1345"/>
                  </a:lnTo>
                  <a:lnTo>
                    <a:pt x="13773" y="1342"/>
                  </a:lnTo>
                  <a:lnTo>
                    <a:pt x="13743" y="1339"/>
                  </a:lnTo>
                  <a:lnTo>
                    <a:pt x="13713" y="1334"/>
                  </a:lnTo>
                  <a:lnTo>
                    <a:pt x="13685" y="1328"/>
                  </a:lnTo>
                  <a:lnTo>
                    <a:pt x="13657" y="1321"/>
                  </a:lnTo>
                  <a:lnTo>
                    <a:pt x="13630" y="1312"/>
                  </a:lnTo>
                  <a:lnTo>
                    <a:pt x="13604" y="1303"/>
                  </a:lnTo>
                  <a:lnTo>
                    <a:pt x="13578" y="1291"/>
                  </a:lnTo>
                  <a:lnTo>
                    <a:pt x="13552" y="1279"/>
                  </a:lnTo>
                  <a:lnTo>
                    <a:pt x="13528" y="1264"/>
                  </a:lnTo>
                  <a:lnTo>
                    <a:pt x="13504" y="1250"/>
                  </a:lnTo>
                  <a:lnTo>
                    <a:pt x="13480" y="1233"/>
                  </a:lnTo>
                  <a:lnTo>
                    <a:pt x="13457" y="1215"/>
                  </a:lnTo>
                  <a:lnTo>
                    <a:pt x="13435" y="1196"/>
                  </a:lnTo>
                  <a:lnTo>
                    <a:pt x="13413" y="1176"/>
                  </a:lnTo>
                  <a:lnTo>
                    <a:pt x="13394" y="1154"/>
                  </a:lnTo>
                  <a:lnTo>
                    <a:pt x="13374" y="1132"/>
                  </a:lnTo>
                  <a:lnTo>
                    <a:pt x="13356" y="1109"/>
                  </a:lnTo>
                  <a:lnTo>
                    <a:pt x="13340" y="1086"/>
                  </a:lnTo>
                  <a:lnTo>
                    <a:pt x="13325" y="1061"/>
                  </a:lnTo>
                  <a:lnTo>
                    <a:pt x="13310" y="1037"/>
                  </a:lnTo>
                  <a:lnTo>
                    <a:pt x="13298" y="1012"/>
                  </a:lnTo>
                  <a:lnTo>
                    <a:pt x="13287" y="986"/>
                  </a:lnTo>
                  <a:lnTo>
                    <a:pt x="13277" y="959"/>
                  </a:lnTo>
                  <a:lnTo>
                    <a:pt x="13269" y="932"/>
                  </a:lnTo>
                  <a:lnTo>
                    <a:pt x="13261" y="905"/>
                  </a:lnTo>
                  <a:lnTo>
                    <a:pt x="13255" y="876"/>
                  </a:lnTo>
                  <a:lnTo>
                    <a:pt x="13251" y="847"/>
                  </a:lnTo>
                  <a:lnTo>
                    <a:pt x="13247" y="818"/>
                  </a:lnTo>
                  <a:lnTo>
                    <a:pt x="13246" y="787"/>
                  </a:lnTo>
                  <a:lnTo>
                    <a:pt x="13245" y="756"/>
                  </a:lnTo>
                  <a:close/>
                  <a:moveTo>
                    <a:pt x="12628" y="366"/>
                  </a:moveTo>
                  <a:lnTo>
                    <a:pt x="12629" y="344"/>
                  </a:lnTo>
                  <a:lnTo>
                    <a:pt x="12630" y="324"/>
                  </a:lnTo>
                  <a:lnTo>
                    <a:pt x="12633" y="305"/>
                  </a:lnTo>
                  <a:lnTo>
                    <a:pt x="12637" y="287"/>
                  </a:lnTo>
                  <a:lnTo>
                    <a:pt x="12641" y="271"/>
                  </a:lnTo>
                  <a:lnTo>
                    <a:pt x="12646" y="256"/>
                  </a:lnTo>
                  <a:lnTo>
                    <a:pt x="12653" y="244"/>
                  </a:lnTo>
                  <a:lnTo>
                    <a:pt x="12660" y="231"/>
                  </a:lnTo>
                  <a:lnTo>
                    <a:pt x="12669" y="221"/>
                  </a:lnTo>
                  <a:lnTo>
                    <a:pt x="12678" y="211"/>
                  </a:lnTo>
                  <a:lnTo>
                    <a:pt x="12689" y="204"/>
                  </a:lnTo>
                  <a:lnTo>
                    <a:pt x="12700" y="198"/>
                  </a:lnTo>
                  <a:lnTo>
                    <a:pt x="12712" y="193"/>
                  </a:lnTo>
                  <a:lnTo>
                    <a:pt x="12725" y="190"/>
                  </a:lnTo>
                  <a:lnTo>
                    <a:pt x="12740" y="187"/>
                  </a:lnTo>
                  <a:lnTo>
                    <a:pt x="12755" y="186"/>
                  </a:lnTo>
                  <a:lnTo>
                    <a:pt x="12770" y="187"/>
                  </a:lnTo>
                  <a:lnTo>
                    <a:pt x="12784" y="190"/>
                  </a:lnTo>
                  <a:lnTo>
                    <a:pt x="12798" y="193"/>
                  </a:lnTo>
                  <a:lnTo>
                    <a:pt x="12810" y="198"/>
                  </a:lnTo>
                  <a:lnTo>
                    <a:pt x="12822" y="204"/>
                  </a:lnTo>
                  <a:lnTo>
                    <a:pt x="12831" y="211"/>
                  </a:lnTo>
                  <a:lnTo>
                    <a:pt x="12841" y="221"/>
                  </a:lnTo>
                  <a:lnTo>
                    <a:pt x="12849" y="231"/>
                  </a:lnTo>
                  <a:lnTo>
                    <a:pt x="12857" y="244"/>
                  </a:lnTo>
                  <a:lnTo>
                    <a:pt x="12864" y="256"/>
                  </a:lnTo>
                  <a:lnTo>
                    <a:pt x="12869" y="271"/>
                  </a:lnTo>
                  <a:lnTo>
                    <a:pt x="12873" y="287"/>
                  </a:lnTo>
                  <a:lnTo>
                    <a:pt x="12876" y="305"/>
                  </a:lnTo>
                  <a:lnTo>
                    <a:pt x="12879" y="324"/>
                  </a:lnTo>
                  <a:lnTo>
                    <a:pt x="12880" y="344"/>
                  </a:lnTo>
                  <a:lnTo>
                    <a:pt x="12881" y="366"/>
                  </a:lnTo>
                  <a:lnTo>
                    <a:pt x="12881" y="1074"/>
                  </a:lnTo>
                  <a:lnTo>
                    <a:pt x="13094" y="1074"/>
                  </a:lnTo>
                  <a:lnTo>
                    <a:pt x="13116" y="1075"/>
                  </a:lnTo>
                  <a:lnTo>
                    <a:pt x="13135" y="1076"/>
                  </a:lnTo>
                  <a:lnTo>
                    <a:pt x="13154" y="1078"/>
                  </a:lnTo>
                  <a:lnTo>
                    <a:pt x="13172" y="1081"/>
                  </a:lnTo>
                  <a:lnTo>
                    <a:pt x="13189" y="1085"/>
                  </a:lnTo>
                  <a:lnTo>
                    <a:pt x="13203" y="1090"/>
                  </a:lnTo>
                  <a:lnTo>
                    <a:pt x="13217" y="1096"/>
                  </a:lnTo>
                  <a:lnTo>
                    <a:pt x="13228" y="1103"/>
                  </a:lnTo>
                  <a:lnTo>
                    <a:pt x="13239" y="1110"/>
                  </a:lnTo>
                  <a:lnTo>
                    <a:pt x="13248" y="1120"/>
                  </a:lnTo>
                  <a:lnTo>
                    <a:pt x="13255" y="1129"/>
                  </a:lnTo>
                  <a:lnTo>
                    <a:pt x="13261" y="1139"/>
                  </a:lnTo>
                  <a:lnTo>
                    <a:pt x="13267" y="1151"/>
                  </a:lnTo>
                  <a:lnTo>
                    <a:pt x="13270" y="1163"/>
                  </a:lnTo>
                  <a:lnTo>
                    <a:pt x="13272" y="1176"/>
                  </a:lnTo>
                  <a:lnTo>
                    <a:pt x="13273" y="1190"/>
                  </a:lnTo>
                  <a:lnTo>
                    <a:pt x="13272" y="1204"/>
                  </a:lnTo>
                  <a:lnTo>
                    <a:pt x="13270" y="1217"/>
                  </a:lnTo>
                  <a:lnTo>
                    <a:pt x="13267" y="1230"/>
                  </a:lnTo>
                  <a:lnTo>
                    <a:pt x="13261" y="1241"/>
                  </a:lnTo>
                  <a:lnTo>
                    <a:pt x="13255" y="1252"/>
                  </a:lnTo>
                  <a:lnTo>
                    <a:pt x="13248" y="1261"/>
                  </a:lnTo>
                  <a:lnTo>
                    <a:pt x="13239" y="1270"/>
                  </a:lnTo>
                  <a:lnTo>
                    <a:pt x="13228" y="1278"/>
                  </a:lnTo>
                  <a:lnTo>
                    <a:pt x="13217" y="1285"/>
                  </a:lnTo>
                  <a:lnTo>
                    <a:pt x="13203" y="1290"/>
                  </a:lnTo>
                  <a:lnTo>
                    <a:pt x="13189" y="1296"/>
                  </a:lnTo>
                  <a:lnTo>
                    <a:pt x="13172" y="1300"/>
                  </a:lnTo>
                  <a:lnTo>
                    <a:pt x="13154" y="1303"/>
                  </a:lnTo>
                  <a:lnTo>
                    <a:pt x="13135" y="1305"/>
                  </a:lnTo>
                  <a:lnTo>
                    <a:pt x="13116" y="1307"/>
                  </a:lnTo>
                  <a:lnTo>
                    <a:pt x="13094" y="1307"/>
                  </a:lnTo>
                  <a:lnTo>
                    <a:pt x="12800" y="1307"/>
                  </a:lnTo>
                  <a:lnTo>
                    <a:pt x="12777" y="1307"/>
                  </a:lnTo>
                  <a:lnTo>
                    <a:pt x="12755" y="1305"/>
                  </a:lnTo>
                  <a:lnTo>
                    <a:pt x="12737" y="1303"/>
                  </a:lnTo>
                  <a:lnTo>
                    <a:pt x="12719" y="1300"/>
                  </a:lnTo>
                  <a:lnTo>
                    <a:pt x="12703" y="1295"/>
                  </a:lnTo>
                  <a:lnTo>
                    <a:pt x="12690" y="1289"/>
                  </a:lnTo>
                  <a:lnTo>
                    <a:pt x="12678" y="1283"/>
                  </a:lnTo>
                  <a:lnTo>
                    <a:pt x="12668" y="1276"/>
                  </a:lnTo>
                  <a:lnTo>
                    <a:pt x="12664" y="1272"/>
                  </a:lnTo>
                  <a:lnTo>
                    <a:pt x="12658" y="1266"/>
                  </a:lnTo>
                  <a:lnTo>
                    <a:pt x="12654" y="1261"/>
                  </a:lnTo>
                  <a:lnTo>
                    <a:pt x="12651" y="1255"/>
                  </a:lnTo>
                  <a:lnTo>
                    <a:pt x="12644" y="1241"/>
                  </a:lnTo>
                  <a:lnTo>
                    <a:pt x="12639" y="1227"/>
                  </a:lnTo>
                  <a:lnTo>
                    <a:pt x="12634" y="1209"/>
                  </a:lnTo>
                  <a:lnTo>
                    <a:pt x="12631" y="1191"/>
                  </a:lnTo>
                  <a:lnTo>
                    <a:pt x="12629" y="1171"/>
                  </a:lnTo>
                  <a:lnTo>
                    <a:pt x="12628" y="1149"/>
                  </a:lnTo>
                  <a:lnTo>
                    <a:pt x="12628" y="366"/>
                  </a:lnTo>
                  <a:close/>
                  <a:moveTo>
                    <a:pt x="8742" y="832"/>
                  </a:moveTo>
                  <a:lnTo>
                    <a:pt x="8741" y="858"/>
                  </a:lnTo>
                  <a:lnTo>
                    <a:pt x="8740" y="884"/>
                  </a:lnTo>
                  <a:lnTo>
                    <a:pt x="8737" y="909"/>
                  </a:lnTo>
                  <a:lnTo>
                    <a:pt x="8732" y="934"/>
                  </a:lnTo>
                  <a:lnTo>
                    <a:pt x="8727" y="959"/>
                  </a:lnTo>
                  <a:lnTo>
                    <a:pt x="8719" y="984"/>
                  </a:lnTo>
                  <a:lnTo>
                    <a:pt x="8711" y="1008"/>
                  </a:lnTo>
                  <a:lnTo>
                    <a:pt x="8702" y="1031"/>
                  </a:lnTo>
                  <a:lnTo>
                    <a:pt x="8691" y="1055"/>
                  </a:lnTo>
                  <a:lnTo>
                    <a:pt x="8679" y="1078"/>
                  </a:lnTo>
                  <a:lnTo>
                    <a:pt x="8666" y="1101"/>
                  </a:lnTo>
                  <a:lnTo>
                    <a:pt x="8652" y="1123"/>
                  </a:lnTo>
                  <a:lnTo>
                    <a:pt x="8635" y="1145"/>
                  </a:lnTo>
                  <a:lnTo>
                    <a:pt x="8618" y="1166"/>
                  </a:lnTo>
                  <a:lnTo>
                    <a:pt x="8600" y="1187"/>
                  </a:lnTo>
                  <a:lnTo>
                    <a:pt x="8581" y="1208"/>
                  </a:lnTo>
                  <a:lnTo>
                    <a:pt x="8560" y="1228"/>
                  </a:lnTo>
                  <a:lnTo>
                    <a:pt x="8539" y="1247"/>
                  </a:lnTo>
                  <a:lnTo>
                    <a:pt x="8518" y="1264"/>
                  </a:lnTo>
                  <a:lnTo>
                    <a:pt x="8497" y="1281"/>
                  </a:lnTo>
                  <a:lnTo>
                    <a:pt x="8475" y="1296"/>
                  </a:lnTo>
                  <a:lnTo>
                    <a:pt x="8453" y="1309"/>
                  </a:lnTo>
                  <a:lnTo>
                    <a:pt x="8430" y="1322"/>
                  </a:lnTo>
                  <a:lnTo>
                    <a:pt x="8407" y="1332"/>
                  </a:lnTo>
                  <a:lnTo>
                    <a:pt x="8383" y="1342"/>
                  </a:lnTo>
                  <a:lnTo>
                    <a:pt x="8360" y="1351"/>
                  </a:lnTo>
                  <a:lnTo>
                    <a:pt x="8335" y="1358"/>
                  </a:lnTo>
                  <a:lnTo>
                    <a:pt x="8311" y="1363"/>
                  </a:lnTo>
                  <a:lnTo>
                    <a:pt x="8286" y="1369"/>
                  </a:lnTo>
                  <a:lnTo>
                    <a:pt x="8261" y="1372"/>
                  </a:lnTo>
                  <a:lnTo>
                    <a:pt x="8235" y="1373"/>
                  </a:lnTo>
                  <a:lnTo>
                    <a:pt x="8209" y="1374"/>
                  </a:lnTo>
                  <a:lnTo>
                    <a:pt x="8179" y="1373"/>
                  </a:lnTo>
                  <a:lnTo>
                    <a:pt x="8149" y="1372"/>
                  </a:lnTo>
                  <a:lnTo>
                    <a:pt x="8120" y="1367"/>
                  </a:lnTo>
                  <a:lnTo>
                    <a:pt x="8090" y="1363"/>
                  </a:lnTo>
                  <a:lnTo>
                    <a:pt x="8062" y="1357"/>
                  </a:lnTo>
                  <a:lnTo>
                    <a:pt x="8035" y="1350"/>
                  </a:lnTo>
                  <a:lnTo>
                    <a:pt x="8008" y="1341"/>
                  </a:lnTo>
                  <a:lnTo>
                    <a:pt x="7982" y="1331"/>
                  </a:lnTo>
                  <a:lnTo>
                    <a:pt x="7956" y="1321"/>
                  </a:lnTo>
                  <a:lnTo>
                    <a:pt x="7931" y="1308"/>
                  </a:lnTo>
                  <a:lnTo>
                    <a:pt x="7906" y="1294"/>
                  </a:lnTo>
                  <a:lnTo>
                    <a:pt x="7882" y="1279"/>
                  </a:lnTo>
                  <a:lnTo>
                    <a:pt x="7859" y="1262"/>
                  </a:lnTo>
                  <a:lnTo>
                    <a:pt x="7836" y="1245"/>
                  </a:lnTo>
                  <a:lnTo>
                    <a:pt x="7814" y="1225"/>
                  </a:lnTo>
                  <a:lnTo>
                    <a:pt x="7793" y="1204"/>
                  </a:lnTo>
                  <a:lnTo>
                    <a:pt x="7773" y="1183"/>
                  </a:lnTo>
                  <a:lnTo>
                    <a:pt x="7753" y="1161"/>
                  </a:lnTo>
                  <a:lnTo>
                    <a:pt x="7735" y="1138"/>
                  </a:lnTo>
                  <a:lnTo>
                    <a:pt x="7719" y="1114"/>
                  </a:lnTo>
                  <a:lnTo>
                    <a:pt x="7703" y="1091"/>
                  </a:lnTo>
                  <a:lnTo>
                    <a:pt x="7689" y="1066"/>
                  </a:lnTo>
                  <a:lnTo>
                    <a:pt x="7677" y="1041"/>
                  </a:lnTo>
                  <a:lnTo>
                    <a:pt x="7665" y="1015"/>
                  </a:lnTo>
                  <a:lnTo>
                    <a:pt x="7656" y="989"/>
                  </a:lnTo>
                  <a:lnTo>
                    <a:pt x="7647" y="962"/>
                  </a:lnTo>
                  <a:lnTo>
                    <a:pt x="7640" y="935"/>
                  </a:lnTo>
                  <a:lnTo>
                    <a:pt x="7634" y="907"/>
                  </a:lnTo>
                  <a:lnTo>
                    <a:pt x="7629" y="878"/>
                  </a:lnTo>
                  <a:lnTo>
                    <a:pt x="7626" y="849"/>
                  </a:lnTo>
                  <a:lnTo>
                    <a:pt x="7624" y="819"/>
                  </a:lnTo>
                  <a:lnTo>
                    <a:pt x="7624" y="788"/>
                  </a:lnTo>
                  <a:lnTo>
                    <a:pt x="7624" y="758"/>
                  </a:lnTo>
                  <a:lnTo>
                    <a:pt x="7626" y="728"/>
                  </a:lnTo>
                  <a:lnTo>
                    <a:pt x="7629" y="699"/>
                  </a:lnTo>
                  <a:lnTo>
                    <a:pt x="7634" y="670"/>
                  </a:lnTo>
                  <a:lnTo>
                    <a:pt x="7640" y="642"/>
                  </a:lnTo>
                  <a:lnTo>
                    <a:pt x="7647" y="614"/>
                  </a:lnTo>
                  <a:lnTo>
                    <a:pt x="7656" y="587"/>
                  </a:lnTo>
                  <a:lnTo>
                    <a:pt x="7665" y="560"/>
                  </a:lnTo>
                  <a:lnTo>
                    <a:pt x="7677" y="535"/>
                  </a:lnTo>
                  <a:lnTo>
                    <a:pt x="7689" y="510"/>
                  </a:lnTo>
                  <a:lnTo>
                    <a:pt x="7703" y="485"/>
                  </a:lnTo>
                  <a:lnTo>
                    <a:pt x="7719" y="461"/>
                  </a:lnTo>
                  <a:lnTo>
                    <a:pt x="7735" y="438"/>
                  </a:lnTo>
                  <a:lnTo>
                    <a:pt x="7753" y="416"/>
                  </a:lnTo>
                  <a:lnTo>
                    <a:pt x="7773" y="394"/>
                  </a:lnTo>
                  <a:lnTo>
                    <a:pt x="7793" y="373"/>
                  </a:lnTo>
                  <a:lnTo>
                    <a:pt x="7814" y="352"/>
                  </a:lnTo>
                  <a:lnTo>
                    <a:pt x="7836" y="333"/>
                  </a:lnTo>
                  <a:lnTo>
                    <a:pt x="7859" y="315"/>
                  </a:lnTo>
                  <a:lnTo>
                    <a:pt x="7882" y="299"/>
                  </a:lnTo>
                  <a:lnTo>
                    <a:pt x="7906" y="283"/>
                  </a:lnTo>
                  <a:lnTo>
                    <a:pt x="7931" y="270"/>
                  </a:lnTo>
                  <a:lnTo>
                    <a:pt x="7956" y="257"/>
                  </a:lnTo>
                  <a:lnTo>
                    <a:pt x="7982" y="246"/>
                  </a:lnTo>
                  <a:lnTo>
                    <a:pt x="8008" y="235"/>
                  </a:lnTo>
                  <a:lnTo>
                    <a:pt x="8035" y="227"/>
                  </a:lnTo>
                  <a:lnTo>
                    <a:pt x="8062" y="220"/>
                  </a:lnTo>
                  <a:lnTo>
                    <a:pt x="8090" y="214"/>
                  </a:lnTo>
                  <a:lnTo>
                    <a:pt x="8120" y="209"/>
                  </a:lnTo>
                  <a:lnTo>
                    <a:pt x="8149" y="206"/>
                  </a:lnTo>
                  <a:lnTo>
                    <a:pt x="8179" y="204"/>
                  </a:lnTo>
                  <a:lnTo>
                    <a:pt x="8209" y="203"/>
                  </a:lnTo>
                  <a:lnTo>
                    <a:pt x="8235" y="204"/>
                  </a:lnTo>
                  <a:lnTo>
                    <a:pt x="8260" y="205"/>
                  </a:lnTo>
                  <a:lnTo>
                    <a:pt x="8286" y="208"/>
                  </a:lnTo>
                  <a:lnTo>
                    <a:pt x="8310" y="211"/>
                  </a:lnTo>
                  <a:lnTo>
                    <a:pt x="8335" y="217"/>
                  </a:lnTo>
                  <a:lnTo>
                    <a:pt x="8359" y="222"/>
                  </a:lnTo>
                  <a:lnTo>
                    <a:pt x="8383" y="229"/>
                  </a:lnTo>
                  <a:lnTo>
                    <a:pt x="8406" y="236"/>
                  </a:lnTo>
                  <a:lnTo>
                    <a:pt x="8429" y="246"/>
                  </a:lnTo>
                  <a:lnTo>
                    <a:pt x="8452" y="255"/>
                  </a:lnTo>
                  <a:lnTo>
                    <a:pt x="8474" y="267"/>
                  </a:lnTo>
                  <a:lnTo>
                    <a:pt x="8496" y="279"/>
                  </a:lnTo>
                  <a:lnTo>
                    <a:pt x="8517" y="292"/>
                  </a:lnTo>
                  <a:lnTo>
                    <a:pt x="8538" y="306"/>
                  </a:lnTo>
                  <a:lnTo>
                    <a:pt x="8559" y="321"/>
                  </a:lnTo>
                  <a:lnTo>
                    <a:pt x="8580" y="337"/>
                  </a:lnTo>
                  <a:lnTo>
                    <a:pt x="8591" y="348"/>
                  </a:lnTo>
                  <a:lnTo>
                    <a:pt x="8601" y="358"/>
                  </a:lnTo>
                  <a:lnTo>
                    <a:pt x="8609" y="370"/>
                  </a:lnTo>
                  <a:lnTo>
                    <a:pt x="8616" y="382"/>
                  </a:lnTo>
                  <a:lnTo>
                    <a:pt x="8622" y="396"/>
                  </a:lnTo>
                  <a:lnTo>
                    <a:pt x="8626" y="409"/>
                  </a:lnTo>
                  <a:lnTo>
                    <a:pt x="8628" y="424"/>
                  </a:lnTo>
                  <a:lnTo>
                    <a:pt x="8629" y="438"/>
                  </a:lnTo>
                  <a:lnTo>
                    <a:pt x="8628" y="452"/>
                  </a:lnTo>
                  <a:lnTo>
                    <a:pt x="8626" y="466"/>
                  </a:lnTo>
                  <a:lnTo>
                    <a:pt x="8624" y="477"/>
                  </a:lnTo>
                  <a:lnTo>
                    <a:pt x="8619" y="489"/>
                  </a:lnTo>
                  <a:lnTo>
                    <a:pt x="8614" y="501"/>
                  </a:lnTo>
                  <a:lnTo>
                    <a:pt x="8607" y="511"/>
                  </a:lnTo>
                  <a:lnTo>
                    <a:pt x="8600" y="522"/>
                  </a:lnTo>
                  <a:lnTo>
                    <a:pt x="8590" y="531"/>
                  </a:lnTo>
                  <a:lnTo>
                    <a:pt x="8581" y="539"/>
                  </a:lnTo>
                  <a:lnTo>
                    <a:pt x="8571" y="548"/>
                  </a:lnTo>
                  <a:lnTo>
                    <a:pt x="8560" y="554"/>
                  </a:lnTo>
                  <a:lnTo>
                    <a:pt x="8549" y="559"/>
                  </a:lnTo>
                  <a:lnTo>
                    <a:pt x="8536" y="563"/>
                  </a:lnTo>
                  <a:lnTo>
                    <a:pt x="8525" y="567"/>
                  </a:lnTo>
                  <a:lnTo>
                    <a:pt x="8511" y="568"/>
                  </a:lnTo>
                  <a:lnTo>
                    <a:pt x="8498" y="569"/>
                  </a:lnTo>
                  <a:lnTo>
                    <a:pt x="8486" y="569"/>
                  </a:lnTo>
                  <a:lnTo>
                    <a:pt x="8475" y="567"/>
                  </a:lnTo>
                  <a:lnTo>
                    <a:pt x="8464" y="564"/>
                  </a:lnTo>
                  <a:lnTo>
                    <a:pt x="8454" y="561"/>
                  </a:lnTo>
                  <a:lnTo>
                    <a:pt x="8443" y="557"/>
                  </a:lnTo>
                  <a:lnTo>
                    <a:pt x="8433" y="552"/>
                  </a:lnTo>
                  <a:lnTo>
                    <a:pt x="8424" y="546"/>
                  </a:lnTo>
                  <a:lnTo>
                    <a:pt x="8414" y="538"/>
                  </a:lnTo>
                  <a:lnTo>
                    <a:pt x="8403" y="529"/>
                  </a:lnTo>
                  <a:lnTo>
                    <a:pt x="8391" y="521"/>
                  </a:lnTo>
                  <a:lnTo>
                    <a:pt x="8380" y="513"/>
                  </a:lnTo>
                  <a:lnTo>
                    <a:pt x="8368" y="506"/>
                  </a:lnTo>
                  <a:lnTo>
                    <a:pt x="8356" y="500"/>
                  </a:lnTo>
                  <a:lnTo>
                    <a:pt x="8344" y="494"/>
                  </a:lnTo>
                  <a:lnTo>
                    <a:pt x="8332" y="488"/>
                  </a:lnTo>
                  <a:lnTo>
                    <a:pt x="8320" y="483"/>
                  </a:lnTo>
                  <a:lnTo>
                    <a:pt x="8306" y="479"/>
                  </a:lnTo>
                  <a:lnTo>
                    <a:pt x="8292" y="475"/>
                  </a:lnTo>
                  <a:lnTo>
                    <a:pt x="8280" y="472"/>
                  </a:lnTo>
                  <a:lnTo>
                    <a:pt x="8266" y="470"/>
                  </a:lnTo>
                  <a:lnTo>
                    <a:pt x="8252" y="468"/>
                  </a:lnTo>
                  <a:lnTo>
                    <a:pt x="8238" y="466"/>
                  </a:lnTo>
                  <a:lnTo>
                    <a:pt x="8224" y="465"/>
                  </a:lnTo>
                  <a:lnTo>
                    <a:pt x="8209" y="465"/>
                  </a:lnTo>
                  <a:lnTo>
                    <a:pt x="8192" y="466"/>
                  </a:lnTo>
                  <a:lnTo>
                    <a:pt x="8176" y="467"/>
                  </a:lnTo>
                  <a:lnTo>
                    <a:pt x="8159" y="468"/>
                  </a:lnTo>
                  <a:lnTo>
                    <a:pt x="8143" y="471"/>
                  </a:lnTo>
                  <a:lnTo>
                    <a:pt x="8128" y="474"/>
                  </a:lnTo>
                  <a:lnTo>
                    <a:pt x="8112" y="478"/>
                  </a:lnTo>
                  <a:lnTo>
                    <a:pt x="8098" y="482"/>
                  </a:lnTo>
                  <a:lnTo>
                    <a:pt x="8083" y="488"/>
                  </a:lnTo>
                  <a:lnTo>
                    <a:pt x="8069" y="495"/>
                  </a:lnTo>
                  <a:lnTo>
                    <a:pt x="8055" y="501"/>
                  </a:lnTo>
                  <a:lnTo>
                    <a:pt x="8041" y="509"/>
                  </a:lnTo>
                  <a:lnTo>
                    <a:pt x="8028" y="518"/>
                  </a:lnTo>
                  <a:lnTo>
                    <a:pt x="8015" y="526"/>
                  </a:lnTo>
                  <a:lnTo>
                    <a:pt x="8003" y="536"/>
                  </a:lnTo>
                  <a:lnTo>
                    <a:pt x="7990" y="547"/>
                  </a:lnTo>
                  <a:lnTo>
                    <a:pt x="7978" y="558"/>
                  </a:lnTo>
                  <a:lnTo>
                    <a:pt x="7966" y="570"/>
                  </a:lnTo>
                  <a:lnTo>
                    <a:pt x="7956" y="582"/>
                  </a:lnTo>
                  <a:lnTo>
                    <a:pt x="7947" y="595"/>
                  </a:lnTo>
                  <a:lnTo>
                    <a:pt x="7937" y="607"/>
                  </a:lnTo>
                  <a:lnTo>
                    <a:pt x="7929" y="621"/>
                  </a:lnTo>
                  <a:lnTo>
                    <a:pt x="7921" y="634"/>
                  </a:lnTo>
                  <a:lnTo>
                    <a:pt x="7913" y="648"/>
                  </a:lnTo>
                  <a:lnTo>
                    <a:pt x="7907" y="662"/>
                  </a:lnTo>
                  <a:lnTo>
                    <a:pt x="7902" y="677"/>
                  </a:lnTo>
                  <a:lnTo>
                    <a:pt x="7898" y="692"/>
                  </a:lnTo>
                  <a:lnTo>
                    <a:pt x="7894" y="707"/>
                  </a:lnTo>
                  <a:lnTo>
                    <a:pt x="7890" y="723"/>
                  </a:lnTo>
                  <a:lnTo>
                    <a:pt x="7887" y="738"/>
                  </a:lnTo>
                  <a:lnTo>
                    <a:pt x="7885" y="755"/>
                  </a:lnTo>
                  <a:lnTo>
                    <a:pt x="7884" y="772"/>
                  </a:lnTo>
                  <a:lnTo>
                    <a:pt x="7884" y="788"/>
                  </a:lnTo>
                  <a:lnTo>
                    <a:pt x="7884" y="805"/>
                  </a:lnTo>
                  <a:lnTo>
                    <a:pt x="7885" y="822"/>
                  </a:lnTo>
                  <a:lnTo>
                    <a:pt x="7887" y="838"/>
                  </a:lnTo>
                  <a:lnTo>
                    <a:pt x="7890" y="854"/>
                  </a:lnTo>
                  <a:lnTo>
                    <a:pt x="7894" y="870"/>
                  </a:lnTo>
                  <a:lnTo>
                    <a:pt x="7898" y="884"/>
                  </a:lnTo>
                  <a:lnTo>
                    <a:pt x="7902" y="900"/>
                  </a:lnTo>
                  <a:lnTo>
                    <a:pt x="7907" y="914"/>
                  </a:lnTo>
                  <a:lnTo>
                    <a:pt x="7913" y="928"/>
                  </a:lnTo>
                  <a:lnTo>
                    <a:pt x="7921" y="943"/>
                  </a:lnTo>
                  <a:lnTo>
                    <a:pt x="7929" y="956"/>
                  </a:lnTo>
                  <a:lnTo>
                    <a:pt x="7937" y="969"/>
                  </a:lnTo>
                  <a:lnTo>
                    <a:pt x="7947" y="982"/>
                  </a:lnTo>
                  <a:lnTo>
                    <a:pt x="7956" y="995"/>
                  </a:lnTo>
                  <a:lnTo>
                    <a:pt x="7966" y="1007"/>
                  </a:lnTo>
                  <a:lnTo>
                    <a:pt x="7978" y="1019"/>
                  </a:lnTo>
                  <a:lnTo>
                    <a:pt x="7990" y="1030"/>
                  </a:lnTo>
                  <a:lnTo>
                    <a:pt x="8003" y="1040"/>
                  </a:lnTo>
                  <a:lnTo>
                    <a:pt x="8015" y="1051"/>
                  </a:lnTo>
                  <a:lnTo>
                    <a:pt x="8028" y="1059"/>
                  </a:lnTo>
                  <a:lnTo>
                    <a:pt x="8041" y="1069"/>
                  </a:lnTo>
                  <a:lnTo>
                    <a:pt x="8055" y="1076"/>
                  </a:lnTo>
                  <a:lnTo>
                    <a:pt x="8069" y="1083"/>
                  </a:lnTo>
                  <a:lnTo>
                    <a:pt x="8083" y="1089"/>
                  </a:lnTo>
                  <a:lnTo>
                    <a:pt x="8098" y="1095"/>
                  </a:lnTo>
                  <a:lnTo>
                    <a:pt x="8112" y="1099"/>
                  </a:lnTo>
                  <a:lnTo>
                    <a:pt x="8128" y="1103"/>
                  </a:lnTo>
                  <a:lnTo>
                    <a:pt x="8143" y="1106"/>
                  </a:lnTo>
                  <a:lnTo>
                    <a:pt x="8159" y="1109"/>
                  </a:lnTo>
                  <a:lnTo>
                    <a:pt x="8176" y="1111"/>
                  </a:lnTo>
                  <a:lnTo>
                    <a:pt x="8192" y="1112"/>
                  </a:lnTo>
                  <a:lnTo>
                    <a:pt x="8209" y="1112"/>
                  </a:lnTo>
                  <a:lnTo>
                    <a:pt x="8229" y="1111"/>
                  </a:lnTo>
                  <a:lnTo>
                    <a:pt x="8249" y="1109"/>
                  </a:lnTo>
                  <a:lnTo>
                    <a:pt x="8268" y="1106"/>
                  </a:lnTo>
                  <a:lnTo>
                    <a:pt x="8287" y="1101"/>
                  </a:lnTo>
                  <a:lnTo>
                    <a:pt x="8306" y="1095"/>
                  </a:lnTo>
                  <a:lnTo>
                    <a:pt x="8324" y="1086"/>
                  </a:lnTo>
                  <a:lnTo>
                    <a:pt x="8342" y="1077"/>
                  </a:lnTo>
                  <a:lnTo>
                    <a:pt x="8360" y="1065"/>
                  </a:lnTo>
                  <a:lnTo>
                    <a:pt x="8376" y="1054"/>
                  </a:lnTo>
                  <a:lnTo>
                    <a:pt x="8391" y="1041"/>
                  </a:lnTo>
                  <a:lnTo>
                    <a:pt x="8406" y="1028"/>
                  </a:lnTo>
                  <a:lnTo>
                    <a:pt x="8419" y="1014"/>
                  </a:lnTo>
                  <a:lnTo>
                    <a:pt x="8432" y="999"/>
                  </a:lnTo>
                  <a:lnTo>
                    <a:pt x="8443" y="983"/>
                  </a:lnTo>
                  <a:lnTo>
                    <a:pt x="8455" y="965"/>
                  </a:lnTo>
                  <a:lnTo>
                    <a:pt x="8465" y="948"/>
                  </a:lnTo>
                  <a:lnTo>
                    <a:pt x="8285" y="948"/>
                  </a:lnTo>
                  <a:lnTo>
                    <a:pt x="8274" y="948"/>
                  </a:lnTo>
                  <a:lnTo>
                    <a:pt x="8262" y="946"/>
                  </a:lnTo>
                  <a:lnTo>
                    <a:pt x="8252" y="944"/>
                  </a:lnTo>
                  <a:lnTo>
                    <a:pt x="8241" y="939"/>
                  </a:lnTo>
                  <a:lnTo>
                    <a:pt x="8231" y="935"/>
                  </a:lnTo>
                  <a:lnTo>
                    <a:pt x="8222" y="929"/>
                  </a:lnTo>
                  <a:lnTo>
                    <a:pt x="8212" y="923"/>
                  </a:lnTo>
                  <a:lnTo>
                    <a:pt x="8204" y="914"/>
                  </a:lnTo>
                  <a:lnTo>
                    <a:pt x="8196" y="906"/>
                  </a:lnTo>
                  <a:lnTo>
                    <a:pt x="8189" y="898"/>
                  </a:lnTo>
                  <a:lnTo>
                    <a:pt x="8183" y="888"/>
                  </a:lnTo>
                  <a:lnTo>
                    <a:pt x="8179" y="878"/>
                  </a:lnTo>
                  <a:lnTo>
                    <a:pt x="8175" y="868"/>
                  </a:lnTo>
                  <a:lnTo>
                    <a:pt x="8173" y="857"/>
                  </a:lnTo>
                  <a:lnTo>
                    <a:pt x="8171" y="846"/>
                  </a:lnTo>
                  <a:lnTo>
                    <a:pt x="8171" y="833"/>
                  </a:lnTo>
                  <a:lnTo>
                    <a:pt x="8171" y="822"/>
                  </a:lnTo>
                  <a:lnTo>
                    <a:pt x="8173" y="810"/>
                  </a:lnTo>
                  <a:lnTo>
                    <a:pt x="8175" y="800"/>
                  </a:lnTo>
                  <a:lnTo>
                    <a:pt x="8179" y="789"/>
                  </a:lnTo>
                  <a:lnTo>
                    <a:pt x="8183" y="780"/>
                  </a:lnTo>
                  <a:lnTo>
                    <a:pt x="8189" y="770"/>
                  </a:lnTo>
                  <a:lnTo>
                    <a:pt x="8196" y="761"/>
                  </a:lnTo>
                  <a:lnTo>
                    <a:pt x="8204" y="753"/>
                  </a:lnTo>
                  <a:lnTo>
                    <a:pt x="8212" y="745"/>
                  </a:lnTo>
                  <a:lnTo>
                    <a:pt x="8222" y="738"/>
                  </a:lnTo>
                  <a:lnTo>
                    <a:pt x="8231" y="732"/>
                  </a:lnTo>
                  <a:lnTo>
                    <a:pt x="8241" y="727"/>
                  </a:lnTo>
                  <a:lnTo>
                    <a:pt x="8252" y="724"/>
                  </a:lnTo>
                  <a:lnTo>
                    <a:pt x="8262" y="721"/>
                  </a:lnTo>
                  <a:lnTo>
                    <a:pt x="8274" y="720"/>
                  </a:lnTo>
                  <a:lnTo>
                    <a:pt x="8285" y="719"/>
                  </a:lnTo>
                  <a:lnTo>
                    <a:pt x="8629" y="719"/>
                  </a:lnTo>
                  <a:lnTo>
                    <a:pt x="8640" y="720"/>
                  </a:lnTo>
                  <a:lnTo>
                    <a:pt x="8652" y="721"/>
                  </a:lnTo>
                  <a:lnTo>
                    <a:pt x="8662" y="724"/>
                  </a:lnTo>
                  <a:lnTo>
                    <a:pt x="8673" y="727"/>
                  </a:lnTo>
                  <a:lnTo>
                    <a:pt x="8682" y="732"/>
                  </a:lnTo>
                  <a:lnTo>
                    <a:pt x="8691" y="737"/>
                  </a:lnTo>
                  <a:lnTo>
                    <a:pt x="8701" y="745"/>
                  </a:lnTo>
                  <a:lnTo>
                    <a:pt x="8709" y="752"/>
                  </a:lnTo>
                  <a:lnTo>
                    <a:pt x="8717" y="760"/>
                  </a:lnTo>
                  <a:lnTo>
                    <a:pt x="8724" y="770"/>
                  </a:lnTo>
                  <a:lnTo>
                    <a:pt x="8730" y="779"/>
                  </a:lnTo>
                  <a:lnTo>
                    <a:pt x="8734" y="788"/>
                  </a:lnTo>
                  <a:lnTo>
                    <a:pt x="8738" y="799"/>
                  </a:lnTo>
                  <a:lnTo>
                    <a:pt x="8740" y="809"/>
                  </a:lnTo>
                  <a:lnTo>
                    <a:pt x="8742" y="821"/>
                  </a:lnTo>
                  <a:lnTo>
                    <a:pt x="8742" y="832"/>
                  </a:lnTo>
                  <a:close/>
                  <a:moveTo>
                    <a:pt x="6734" y="1182"/>
                  </a:moveTo>
                  <a:lnTo>
                    <a:pt x="6734" y="1203"/>
                  </a:lnTo>
                  <a:lnTo>
                    <a:pt x="6733" y="1224"/>
                  </a:lnTo>
                  <a:lnTo>
                    <a:pt x="6730" y="1242"/>
                  </a:lnTo>
                  <a:lnTo>
                    <a:pt x="6727" y="1260"/>
                  </a:lnTo>
                  <a:lnTo>
                    <a:pt x="6723" y="1276"/>
                  </a:lnTo>
                  <a:lnTo>
                    <a:pt x="6717" y="1290"/>
                  </a:lnTo>
                  <a:lnTo>
                    <a:pt x="6710" y="1304"/>
                  </a:lnTo>
                  <a:lnTo>
                    <a:pt x="6703" y="1315"/>
                  </a:lnTo>
                  <a:lnTo>
                    <a:pt x="6695" y="1326"/>
                  </a:lnTo>
                  <a:lnTo>
                    <a:pt x="6685" y="1335"/>
                  </a:lnTo>
                  <a:lnTo>
                    <a:pt x="6675" y="1342"/>
                  </a:lnTo>
                  <a:lnTo>
                    <a:pt x="6664" y="1349"/>
                  </a:lnTo>
                  <a:lnTo>
                    <a:pt x="6652" y="1354"/>
                  </a:lnTo>
                  <a:lnTo>
                    <a:pt x="6639" y="1357"/>
                  </a:lnTo>
                  <a:lnTo>
                    <a:pt x="6624" y="1359"/>
                  </a:lnTo>
                  <a:lnTo>
                    <a:pt x="6608" y="1360"/>
                  </a:lnTo>
                  <a:lnTo>
                    <a:pt x="6594" y="1359"/>
                  </a:lnTo>
                  <a:lnTo>
                    <a:pt x="6579" y="1357"/>
                  </a:lnTo>
                  <a:lnTo>
                    <a:pt x="6566" y="1354"/>
                  </a:lnTo>
                  <a:lnTo>
                    <a:pt x="6553" y="1349"/>
                  </a:lnTo>
                  <a:lnTo>
                    <a:pt x="6542" y="1342"/>
                  </a:lnTo>
                  <a:lnTo>
                    <a:pt x="6532" y="1335"/>
                  </a:lnTo>
                  <a:lnTo>
                    <a:pt x="6523" y="1326"/>
                  </a:lnTo>
                  <a:lnTo>
                    <a:pt x="6514" y="1315"/>
                  </a:lnTo>
                  <a:lnTo>
                    <a:pt x="6506" y="1304"/>
                  </a:lnTo>
                  <a:lnTo>
                    <a:pt x="6500" y="1290"/>
                  </a:lnTo>
                  <a:lnTo>
                    <a:pt x="6495" y="1276"/>
                  </a:lnTo>
                  <a:lnTo>
                    <a:pt x="6491" y="1260"/>
                  </a:lnTo>
                  <a:lnTo>
                    <a:pt x="6486" y="1242"/>
                  </a:lnTo>
                  <a:lnTo>
                    <a:pt x="6484" y="1224"/>
                  </a:lnTo>
                  <a:lnTo>
                    <a:pt x="6483" y="1204"/>
                  </a:lnTo>
                  <a:lnTo>
                    <a:pt x="6482" y="1182"/>
                  </a:lnTo>
                  <a:lnTo>
                    <a:pt x="6482" y="396"/>
                  </a:lnTo>
                  <a:lnTo>
                    <a:pt x="6483" y="376"/>
                  </a:lnTo>
                  <a:lnTo>
                    <a:pt x="6484" y="357"/>
                  </a:lnTo>
                  <a:lnTo>
                    <a:pt x="6486" y="340"/>
                  </a:lnTo>
                  <a:lnTo>
                    <a:pt x="6490" y="323"/>
                  </a:lnTo>
                  <a:lnTo>
                    <a:pt x="6494" y="307"/>
                  </a:lnTo>
                  <a:lnTo>
                    <a:pt x="6499" y="294"/>
                  </a:lnTo>
                  <a:lnTo>
                    <a:pt x="6505" y="281"/>
                  </a:lnTo>
                  <a:lnTo>
                    <a:pt x="6511" y="270"/>
                  </a:lnTo>
                  <a:lnTo>
                    <a:pt x="6520" y="260"/>
                  </a:lnTo>
                  <a:lnTo>
                    <a:pt x="6528" y="251"/>
                  </a:lnTo>
                  <a:lnTo>
                    <a:pt x="6537" y="244"/>
                  </a:lnTo>
                  <a:lnTo>
                    <a:pt x="6548" y="238"/>
                  </a:lnTo>
                  <a:lnTo>
                    <a:pt x="6559" y="233"/>
                  </a:lnTo>
                  <a:lnTo>
                    <a:pt x="6572" y="230"/>
                  </a:lnTo>
                  <a:lnTo>
                    <a:pt x="6585" y="228"/>
                  </a:lnTo>
                  <a:lnTo>
                    <a:pt x="6599" y="228"/>
                  </a:lnTo>
                  <a:lnTo>
                    <a:pt x="6608" y="228"/>
                  </a:lnTo>
                  <a:lnTo>
                    <a:pt x="6618" y="229"/>
                  </a:lnTo>
                  <a:lnTo>
                    <a:pt x="6626" y="230"/>
                  </a:lnTo>
                  <a:lnTo>
                    <a:pt x="6635" y="232"/>
                  </a:lnTo>
                  <a:lnTo>
                    <a:pt x="6644" y="235"/>
                  </a:lnTo>
                  <a:lnTo>
                    <a:pt x="6652" y="240"/>
                  </a:lnTo>
                  <a:lnTo>
                    <a:pt x="6660" y="244"/>
                  </a:lnTo>
                  <a:lnTo>
                    <a:pt x="6669" y="248"/>
                  </a:lnTo>
                  <a:lnTo>
                    <a:pt x="6677" y="253"/>
                  </a:lnTo>
                  <a:lnTo>
                    <a:pt x="6685" y="259"/>
                  </a:lnTo>
                  <a:lnTo>
                    <a:pt x="6694" y="266"/>
                  </a:lnTo>
                  <a:lnTo>
                    <a:pt x="6702" y="273"/>
                  </a:lnTo>
                  <a:lnTo>
                    <a:pt x="6718" y="290"/>
                  </a:lnTo>
                  <a:lnTo>
                    <a:pt x="6733" y="309"/>
                  </a:lnTo>
                  <a:lnTo>
                    <a:pt x="7198" y="923"/>
                  </a:lnTo>
                  <a:lnTo>
                    <a:pt x="7198" y="406"/>
                  </a:lnTo>
                  <a:lnTo>
                    <a:pt x="7199" y="384"/>
                  </a:lnTo>
                  <a:lnTo>
                    <a:pt x="7200" y="365"/>
                  </a:lnTo>
                  <a:lnTo>
                    <a:pt x="7202" y="346"/>
                  </a:lnTo>
                  <a:lnTo>
                    <a:pt x="7206" y="328"/>
                  </a:lnTo>
                  <a:lnTo>
                    <a:pt x="7210" y="312"/>
                  </a:lnTo>
                  <a:lnTo>
                    <a:pt x="7216" y="298"/>
                  </a:lnTo>
                  <a:lnTo>
                    <a:pt x="7222" y="284"/>
                  </a:lnTo>
                  <a:lnTo>
                    <a:pt x="7229" y="273"/>
                  </a:lnTo>
                  <a:lnTo>
                    <a:pt x="7238" y="262"/>
                  </a:lnTo>
                  <a:lnTo>
                    <a:pt x="7247" y="253"/>
                  </a:lnTo>
                  <a:lnTo>
                    <a:pt x="7257" y="245"/>
                  </a:lnTo>
                  <a:lnTo>
                    <a:pt x="7269" y="238"/>
                  </a:lnTo>
                  <a:lnTo>
                    <a:pt x="7281" y="234"/>
                  </a:lnTo>
                  <a:lnTo>
                    <a:pt x="7295" y="230"/>
                  </a:lnTo>
                  <a:lnTo>
                    <a:pt x="7309" y="228"/>
                  </a:lnTo>
                  <a:lnTo>
                    <a:pt x="7324" y="228"/>
                  </a:lnTo>
                  <a:lnTo>
                    <a:pt x="7339" y="228"/>
                  </a:lnTo>
                  <a:lnTo>
                    <a:pt x="7354" y="230"/>
                  </a:lnTo>
                  <a:lnTo>
                    <a:pt x="7368" y="234"/>
                  </a:lnTo>
                  <a:lnTo>
                    <a:pt x="7379" y="238"/>
                  </a:lnTo>
                  <a:lnTo>
                    <a:pt x="7390" y="245"/>
                  </a:lnTo>
                  <a:lnTo>
                    <a:pt x="7401" y="253"/>
                  </a:lnTo>
                  <a:lnTo>
                    <a:pt x="7410" y="262"/>
                  </a:lnTo>
                  <a:lnTo>
                    <a:pt x="7419" y="273"/>
                  </a:lnTo>
                  <a:lnTo>
                    <a:pt x="7426" y="284"/>
                  </a:lnTo>
                  <a:lnTo>
                    <a:pt x="7432" y="298"/>
                  </a:lnTo>
                  <a:lnTo>
                    <a:pt x="7438" y="312"/>
                  </a:lnTo>
                  <a:lnTo>
                    <a:pt x="7443" y="328"/>
                  </a:lnTo>
                  <a:lnTo>
                    <a:pt x="7446" y="346"/>
                  </a:lnTo>
                  <a:lnTo>
                    <a:pt x="7449" y="365"/>
                  </a:lnTo>
                  <a:lnTo>
                    <a:pt x="7450" y="385"/>
                  </a:lnTo>
                  <a:lnTo>
                    <a:pt x="7450" y="406"/>
                  </a:lnTo>
                  <a:lnTo>
                    <a:pt x="7450" y="1210"/>
                  </a:lnTo>
                  <a:lnTo>
                    <a:pt x="7450" y="1229"/>
                  </a:lnTo>
                  <a:lnTo>
                    <a:pt x="7449" y="1247"/>
                  </a:lnTo>
                  <a:lnTo>
                    <a:pt x="7447" y="1263"/>
                  </a:lnTo>
                  <a:lnTo>
                    <a:pt x="7444" y="1279"/>
                  </a:lnTo>
                  <a:lnTo>
                    <a:pt x="7439" y="1292"/>
                  </a:lnTo>
                  <a:lnTo>
                    <a:pt x="7434" y="1306"/>
                  </a:lnTo>
                  <a:lnTo>
                    <a:pt x="7428" y="1317"/>
                  </a:lnTo>
                  <a:lnTo>
                    <a:pt x="7422" y="1328"/>
                  </a:lnTo>
                  <a:lnTo>
                    <a:pt x="7413" y="1337"/>
                  </a:lnTo>
                  <a:lnTo>
                    <a:pt x="7405" y="1345"/>
                  </a:lnTo>
                  <a:lnTo>
                    <a:pt x="7396" y="1352"/>
                  </a:lnTo>
                  <a:lnTo>
                    <a:pt x="7385" y="1357"/>
                  </a:lnTo>
                  <a:lnTo>
                    <a:pt x="7374" y="1361"/>
                  </a:lnTo>
                  <a:lnTo>
                    <a:pt x="7362" y="1364"/>
                  </a:lnTo>
                  <a:lnTo>
                    <a:pt x="7349" y="1366"/>
                  </a:lnTo>
                  <a:lnTo>
                    <a:pt x="7335" y="1367"/>
                  </a:lnTo>
                  <a:lnTo>
                    <a:pt x="7326" y="1366"/>
                  </a:lnTo>
                  <a:lnTo>
                    <a:pt x="7317" y="1365"/>
                  </a:lnTo>
                  <a:lnTo>
                    <a:pt x="7307" y="1364"/>
                  </a:lnTo>
                  <a:lnTo>
                    <a:pt x="7298" y="1361"/>
                  </a:lnTo>
                  <a:lnTo>
                    <a:pt x="7288" y="1358"/>
                  </a:lnTo>
                  <a:lnTo>
                    <a:pt x="7280" y="1354"/>
                  </a:lnTo>
                  <a:lnTo>
                    <a:pt x="7271" y="1350"/>
                  </a:lnTo>
                  <a:lnTo>
                    <a:pt x="7261" y="1345"/>
                  </a:lnTo>
                  <a:lnTo>
                    <a:pt x="7253" y="1338"/>
                  </a:lnTo>
                  <a:lnTo>
                    <a:pt x="7244" y="1331"/>
                  </a:lnTo>
                  <a:lnTo>
                    <a:pt x="7234" y="1324"/>
                  </a:lnTo>
                  <a:lnTo>
                    <a:pt x="7226" y="1315"/>
                  </a:lnTo>
                  <a:lnTo>
                    <a:pt x="7208" y="1297"/>
                  </a:lnTo>
                  <a:lnTo>
                    <a:pt x="7191" y="1275"/>
                  </a:lnTo>
                  <a:lnTo>
                    <a:pt x="6734" y="673"/>
                  </a:lnTo>
                  <a:lnTo>
                    <a:pt x="6734" y="1182"/>
                  </a:lnTo>
                  <a:close/>
                  <a:moveTo>
                    <a:pt x="6249" y="1182"/>
                  </a:moveTo>
                  <a:lnTo>
                    <a:pt x="6249" y="1204"/>
                  </a:lnTo>
                  <a:lnTo>
                    <a:pt x="6248" y="1224"/>
                  </a:lnTo>
                  <a:lnTo>
                    <a:pt x="6245" y="1242"/>
                  </a:lnTo>
                  <a:lnTo>
                    <a:pt x="6242" y="1260"/>
                  </a:lnTo>
                  <a:lnTo>
                    <a:pt x="6238" y="1276"/>
                  </a:lnTo>
                  <a:lnTo>
                    <a:pt x="6231" y="1290"/>
                  </a:lnTo>
                  <a:lnTo>
                    <a:pt x="6225" y="1304"/>
                  </a:lnTo>
                  <a:lnTo>
                    <a:pt x="6218" y="1315"/>
                  </a:lnTo>
                  <a:lnTo>
                    <a:pt x="6209" y="1326"/>
                  </a:lnTo>
                  <a:lnTo>
                    <a:pt x="6200" y="1335"/>
                  </a:lnTo>
                  <a:lnTo>
                    <a:pt x="6190" y="1342"/>
                  </a:lnTo>
                  <a:lnTo>
                    <a:pt x="6178" y="1349"/>
                  </a:lnTo>
                  <a:lnTo>
                    <a:pt x="6167" y="1354"/>
                  </a:lnTo>
                  <a:lnTo>
                    <a:pt x="6153" y="1357"/>
                  </a:lnTo>
                  <a:lnTo>
                    <a:pt x="6139" y="1359"/>
                  </a:lnTo>
                  <a:lnTo>
                    <a:pt x="6123" y="1360"/>
                  </a:lnTo>
                  <a:lnTo>
                    <a:pt x="6108" y="1359"/>
                  </a:lnTo>
                  <a:lnTo>
                    <a:pt x="6094" y="1357"/>
                  </a:lnTo>
                  <a:lnTo>
                    <a:pt x="6080" y="1354"/>
                  </a:lnTo>
                  <a:lnTo>
                    <a:pt x="6068" y="1349"/>
                  </a:lnTo>
                  <a:lnTo>
                    <a:pt x="6056" y="1342"/>
                  </a:lnTo>
                  <a:lnTo>
                    <a:pt x="6047" y="1335"/>
                  </a:lnTo>
                  <a:lnTo>
                    <a:pt x="6038" y="1326"/>
                  </a:lnTo>
                  <a:lnTo>
                    <a:pt x="6028" y="1315"/>
                  </a:lnTo>
                  <a:lnTo>
                    <a:pt x="6021" y="1304"/>
                  </a:lnTo>
                  <a:lnTo>
                    <a:pt x="6015" y="1290"/>
                  </a:lnTo>
                  <a:lnTo>
                    <a:pt x="6009" y="1276"/>
                  </a:lnTo>
                  <a:lnTo>
                    <a:pt x="6005" y="1260"/>
                  </a:lnTo>
                  <a:lnTo>
                    <a:pt x="6001" y="1242"/>
                  </a:lnTo>
                  <a:lnTo>
                    <a:pt x="5999" y="1224"/>
                  </a:lnTo>
                  <a:lnTo>
                    <a:pt x="5998" y="1204"/>
                  </a:lnTo>
                  <a:lnTo>
                    <a:pt x="5997" y="1182"/>
                  </a:lnTo>
                  <a:lnTo>
                    <a:pt x="5997" y="405"/>
                  </a:lnTo>
                  <a:lnTo>
                    <a:pt x="5998" y="383"/>
                  </a:lnTo>
                  <a:lnTo>
                    <a:pt x="5999" y="363"/>
                  </a:lnTo>
                  <a:lnTo>
                    <a:pt x="6001" y="345"/>
                  </a:lnTo>
                  <a:lnTo>
                    <a:pt x="6005" y="327"/>
                  </a:lnTo>
                  <a:lnTo>
                    <a:pt x="6009" y="310"/>
                  </a:lnTo>
                  <a:lnTo>
                    <a:pt x="6015" y="296"/>
                  </a:lnTo>
                  <a:lnTo>
                    <a:pt x="6021" y="283"/>
                  </a:lnTo>
                  <a:lnTo>
                    <a:pt x="6028" y="271"/>
                  </a:lnTo>
                  <a:lnTo>
                    <a:pt x="6038" y="260"/>
                  </a:lnTo>
                  <a:lnTo>
                    <a:pt x="6047" y="251"/>
                  </a:lnTo>
                  <a:lnTo>
                    <a:pt x="6056" y="244"/>
                  </a:lnTo>
                  <a:lnTo>
                    <a:pt x="6068" y="237"/>
                  </a:lnTo>
                  <a:lnTo>
                    <a:pt x="6080" y="232"/>
                  </a:lnTo>
                  <a:lnTo>
                    <a:pt x="6094" y="229"/>
                  </a:lnTo>
                  <a:lnTo>
                    <a:pt x="6108" y="227"/>
                  </a:lnTo>
                  <a:lnTo>
                    <a:pt x="6123" y="226"/>
                  </a:lnTo>
                  <a:lnTo>
                    <a:pt x="6139" y="227"/>
                  </a:lnTo>
                  <a:lnTo>
                    <a:pt x="6153" y="229"/>
                  </a:lnTo>
                  <a:lnTo>
                    <a:pt x="6167" y="232"/>
                  </a:lnTo>
                  <a:lnTo>
                    <a:pt x="6178" y="237"/>
                  </a:lnTo>
                  <a:lnTo>
                    <a:pt x="6190" y="244"/>
                  </a:lnTo>
                  <a:lnTo>
                    <a:pt x="6200" y="251"/>
                  </a:lnTo>
                  <a:lnTo>
                    <a:pt x="6209" y="260"/>
                  </a:lnTo>
                  <a:lnTo>
                    <a:pt x="6218" y="271"/>
                  </a:lnTo>
                  <a:lnTo>
                    <a:pt x="6225" y="283"/>
                  </a:lnTo>
                  <a:lnTo>
                    <a:pt x="6231" y="296"/>
                  </a:lnTo>
                  <a:lnTo>
                    <a:pt x="6238" y="310"/>
                  </a:lnTo>
                  <a:lnTo>
                    <a:pt x="6242" y="327"/>
                  </a:lnTo>
                  <a:lnTo>
                    <a:pt x="6245" y="345"/>
                  </a:lnTo>
                  <a:lnTo>
                    <a:pt x="6248" y="363"/>
                  </a:lnTo>
                  <a:lnTo>
                    <a:pt x="6249" y="383"/>
                  </a:lnTo>
                  <a:lnTo>
                    <a:pt x="6249" y="405"/>
                  </a:lnTo>
                  <a:lnTo>
                    <a:pt x="6249" y="1182"/>
                  </a:lnTo>
                  <a:close/>
                  <a:moveTo>
                    <a:pt x="5369" y="475"/>
                  </a:moveTo>
                  <a:lnTo>
                    <a:pt x="5276" y="475"/>
                  </a:lnTo>
                  <a:lnTo>
                    <a:pt x="5254" y="475"/>
                  </a:lnTo>
                  <a:lnTo>
                    <a:pt x="5234" y="473"/>
                  </a:lnTo>
                  <a:lnTo>
                    <a:pt x="5215" y="471"/>
                  </a:lnTo>
                  <a:lnTo>
                    <a:pt x="5197" y="468"/>
                  </a:lnTo>
                  <a:lnTo>
                    <a:pt x="5181" y="463"/>
                  </a:lnTo>
                  <a:lnTo>
                    <a:pt x="5167" y="459"/>
                  </a:lnTo>
                  <a:lnTo>
                    <a:pt x="5153" y="453"/>
                  </a:lnTo>
                  <a:lnTo>
                    <a:pt x="5141" y="446"/>
                  </a:lnTo>
                  <a:lnTo>
                    <a:pt x="5130" y="438"/>
                  </a:lnTo>
                  <a:lnTo>
                    <a:pt x="5122" y="430"/>
                  </a:lnTo>
                  <a:lnTo>
                    <a:pt x="5114" y="420"/>
                  </a:lnTo>
                  <a:lnTo>
                    <a:pt x="5108" y="409"/>
                  </a:lnTo>
                  <a:lnTo>
                    <a:pt x="5102" y="399"/>
                  </a:lnTo>
                  <a:lnTo>
                    <a:pt x="5099" y="386"/>
                  </a:lnTo>
                  <a:lnTo>
                    <a:pt x="5097" y="373"/>
                  </a:lnTo>
                  <a:lnTo>
                    <a:pt x="5096" y="359"/>
                  </a:lnTo>
                  <a:lnTo>
                    <a:pt x="5097" y="345"/>
                  </a:lnTo>
                  <a:lnTo>
                    <a:pt x="5099" y="331"/>
                  </a:lnTo>
                  <a:lnTo>
                    <a:pt x="5102" y="319"/>
                  </a:lnTo>
                  <a:lnTo>
                    <a:pt x="5108" y="307"/>
                  </a:lnTo>
                  <a:lnTo>
                    <a:pt x="5114" y="297"/>
                  </a:lnTo>
                  <a:lnTo>
                    <a:pt x="5121" y="286"/>
                  </a:lnTo>
                  <a:lnTo>
                    <a:pt x="5130" y="278"/>
                  </a:lnTo>
                  <a:lnTo>
                    <a:pt x="5141" y="270"/>
                  </a:lnTo>
                  <a:lnTo>
                    <a:pt x="5153" y="263"/>
                  </a:lnTo>
                  <a:lnTo>
                    <a:pt x="5166" y="257"/>
                  </a:lnTo>
                  <a:lnTo>
                    <a:pt x="5181" y="252"/>
                  </a:lnTo>
                  <a:lnTo>
                    <a:pt x="5197" y="248"/>
                  </a:lnTo>
                  <a:lnTo>
                    <a:pt x="5215" y="245"/>
                  </a:lnTo>
                  <a:lnTo>
                    <a:pt x="5234" y="243"/>
                  </a:lnTo>
                  <a:lnTo>
                    <a:pt x="5254" y="241"/>
                  </a:lnTo>
                  <a:lnTo>
                    <a:pt x="5275" y="241"/>
                  </a:lnTo>
                  <a:lnTo>
                    <a:pt x="5714" y="241"/>
                  </a:lnTo>
                  <a:lnTo>
                    <a:pt x="5736" y="241"/>
                  </a:lnTo>
                  <a:lnTo>
                    <a:pt x="5756" y="243"/>
                  </a:lnTo>
                  <a:lnTo>
                    <a:pt x="5775" y="245"/>
                  </a:lnTo>
                  <a:lnTo>
                    <a:pt x="5793" y="248"/>
                  </a:lnTo>
                  <a:lnTo>
                    <a:pt x="5808" y="252"/>
                  </a:lnTo>
                  <a:lnTo>
                    <a:pt x="5823" y="257"/>
                  </a:lnTo>
                  <a:lnTo>
                    <a:pt x="5837" y="263"/>
                  </a:lnTo>
                  <a:lnTo>
                    <a:pt x="5849" y="270"/>
                  </a:lnTo>
                  <a:lnTo>
                    <a:pt x="5859" y="278"/>
                  </a:lnTo>
                  <a:lnTo>
                    <a:pt x="5868" y="286"/>
                  </a:lnTo>
                  <a:lnTo>
                    <a:pt x="5876" y="297"/>
                  </a:lnTo>
                  <a:lnTo>
                    <a:pt x="5882" y="307"/>
                  </a:lnTo>
                  <a:lnTo>
                    <a:pt x="5887" y="319"/>
                  </a:lnTo>
                  <a:lnTo>
                    <a:pt x="5891" y="331"/>
                  </a:lnTo>
                  <a:lnTo>
                    <a:pt x="5893" y="345"/>
                  </a:lnTo>
                  <a:lnTo>
                    <a:pt x="5894" y="359"/>
                  </a:lnTo>
                  <a:lnTo>
                    <a:pt x="5893" y="373"/>
                  </a:lnTo>
                  <a:lnTo>
                    <a:pt x="5891" y="386"/>
                  </a:lnTo>
                  <a:lnTo>
                    <a:pt x="5887" y="399"/>
                  </a:lnTo>
                  <a:lnTo>
                    <a:pt x="5882" y="409"/>
                  </a:lnTo>
                  <a:lnTo>
                    <a:pt x="5876" y="420"/>
                  </a:lnTo>
                  <a:lnTo>
                    <a:pt x="5868" y="430"/>
                  </a:lnTo>
                  <a:lnTo>
                    <a:pt x="5859" y="438"/>
                  </a:lnTo>
                  <a:lnTo>
                    <a:pt x="5849" y="446"/>
                  </a:lnTo>
                  <a:lnTo>
                    <a:pt x="5837" y="453"/>
                  </a:lnTo>
                  <a:lnTo>
                    <a:pt x="5823" y="459"/>
                  </a:lnTo>
                  <a:lnTo>
                    <a:pt x="5808" y="463"/>
                  </a:lnTo>
                  <a:lnTo>
                    <a:pt x="5793" y="468"/>
                  </a:lnTo>
                  <a:lnTo>
                    <a:pt x="5775" y="471"/>
                  </a:lnTo>
                  <a:lnTo>
                    <a:pt x="5756" y="473"/>
                  </a:lnTo>
                  <a:lnTo>
                    <a:pt x="5736" y="475"/>
                  </a:lnTo>
                  <a:lnTo>
                    <a:pt x="5714" y="475"/>
                  </a:lnTo>
                  <a:lnTo>
                    <a:pt x="5621" y="475"/>
                  </a:lnTo>
                  <a:lnTo>
                    <a:pt x="5621" y="1182"/>
                  </a:lnTo>
                  <a:lnTo>
                    <a:pt x="5620" y="1203"/>
                  </a:lnTo>
                  <a:lnTo>
                    <a:pt x="5619" y="1224"/>
                  </a:lnTo>
                  <a:lnTo>
                    <a:pt x="5617" y="1242"/>
                  </a:lnTo>
                  <a:lnTo>
                    <a:pt x="5613" y="1260"/>
                  </a:lnTo>
                  <a:lnTo>
                    <a:pt x="5608" y="1276"/>
                  </a:lnTo>
                  <a:lnTo>
                    <a:pt x="5603" y="1290"/>
                  </a:lnTo>
                  <a:lnTo>
                    <a:pt x="5597" y="1304"/>
                  </a:lnTo>
                  <a:lnTo>
                    <a:pt x="5590" y="1315"/>
                  </a:lnTo>
                  <a:lnTo>
                    <a:pt x="5580" y="1326"/>
                  </a:lnTo>
                  <a:lnTo>
                    <a:pt x="5572" y="1335"/>
                  </a:lnTo>
                  <a:lnTo>
                    <a:pt x="5562" y="1342"/>
                  </a:lnTo>
                  <a:lnTo>
                    <a:pt x="5550" y="1349"/>
                  </a:lnTo>
                  <a:lnTo>
                    <a:pt x="5538" y="1354"/>
                  </a:lnTo>
                  <a:lnTo>
                    <a:pt x="5524" y="1357"/>
                  </a:lnTo>
                  <a:lnTo>
                    <a:pt x="5510" y="1359"/>
                  </a:lnTo>
                  <a:lnTo>
                    <a:pt x="5495" y="1360"/>
                  </a:lnTo>
                  <a:lnTo>
                    <a:pt x="5479" y="1359"/>
                  </a:lnTo>
                  <a:lnTo>
                    <a:pt x="5465" y="1357"/>
                  </a:lnTo>
                  <a:lnTo>
                    <a:pt x="5452" y="1354"/>
                  </a:lnTo>
                  <a:lnTo>
                    <a:pt x="5440" y="1349"/>
                  </a:lnTo>
                  <a:lnTo>
                    <a:pt x="5428" y="1342"/>
                  </a:lnTo>
                  <a:lnTo>
                    <a:pt x="5418" y="1335"/>
                  </a:lnTo>
                  <a:lnTo>
                    <a:pt x="5409" y="1326"/>
                  </a:lnTo>
                  <a:lnTo>
                    <a:pt x="5400" y="1315"/>
                  </a:lnTo>
                  <a:lnTo>
                    <a:pt x="5393" y="1304"/>
                  </a:lnTo>
                  <a:lnTo>
                    <a:pt x="5387" y="1290"/>
                  </a:lnTo>
                  <a:lnTo>
                    <a:pt x="5380" y="1276"/>
                  </a:lnTo>
                  <a:lnTo>
                    <a:pt x="5376" y="1260"/>
                  </a:lnTo>
                  <a:lnTo>
                    <a:pt x="5373" y="1242"/>
                  </a:lnTo>
                  <a:lnTo>
                    <a:pt x="5370" y="1224"/>
                  </a:lnTo>
                  <a:lnTo>
                    <a:pt x="5369" y="1203"/>
                  </a:lnTo>
                  <a:lnTo>
                    <a:pt x="5369" y="1182"/>
                  </a:lnTo>
                  <a:lnTo>
                    <a:pt x="5369" y="475"/>
                  </a:lnTo>
                  <a:close/>
                  <a:moveTo>
                    <a:pt x="4867" y="241"/>
                  </a:moveTo>
                  <a:lnTo>
                    <a:pt x="4888" y="241"/>
                  </a:lnTo>
                  <a:lnTo>
                    <a:pt x="4909" y="243"/>
                  </a:lnTo>
                  <a:lnTo>
                    <a:pt x="4927" y="245"/>
                  </a:lnTo>
                  <a:lnTo>
                    <a:pt x="4945" y="248"/>
                  </a:lnTo>
                  <a:lnTo>
                    <a:pt x="4961" y="252"/>
                  </a:lnTo>
                  <a:lnTo>
                    <a:pt x="4975" y="257"/>
                  </a:lnTo>
                  <a:lnTo>
                    <a:pt x="4989" y="263"/>
                  </a:lnTo>
                  <a:lnTo>
                    <a:pt x="5001" y="270"/>
                  </a:lnTo>
                  <a:lnTo>
                    <a:pt x="5012" y="278"/>
                  </a:lnTo>
                  <a:lnTo>
                    <a:pt x="5020" y="286"/>
                  </a:lnTo>
                  <a:lnTo>
                    <a:pt x="5028" y="297"/>
                  </a:lnTo>
                  <a:lnTo>
                    <a:pt x="5035" y="307"/>
                  </a:lnTo>
                  <a:lnTo>
                    <a:pt x="5040" y="319"/>
                  </a:lnTo>
                  <a:lnTo>
                    <a:pt x="5043" y="331"/>
                  </a:lnTo>
                  <a:lnTo>
                    <a:pt x="5045" y="345"/>
                  </a:lnTo>
                  <a:lnTo>
                    <a:pt x="5046" y="359"/>
                  </a:lnTo>
                  <a:lnTo>
                    <a:pt x="5045" y="373"/>
                  </a:lnTo>
                  <a:lnTo>
                    <a:pt x="5043" y="386"/>
                  </a:lnTo>
                  <a:lnTo>
                    <a:pt x="5040" y="399"/>
                  </a:lnTo>
                  <a:lnTo>
                    <a:pt x="5035" y="409"/>
                  </a:lnTo>
                  <a:lnTo>
                    <a:pt x="5028" y="420"/>
                  </a:lnTo>
                  <a:lnTo>
                    <a:pt x="5020" y="430"/>
                  </a:lnTo>
                  <a:lnTo>
                    <a:pt x="5012" y="438"/>
                  </a:lnTo>
                  <a:lnTo>
                    <a:pt x="5001" y="446"/>
                  </a:lnTo>
                  <a:lnTo>
                    <a:pt x="4989" y="453"/>
                  </a:lnTo>
                  <a:lnTo>
                    <a:pt x="4975" y="459"/>
                  </a:lnTo>
                  <a:lnTo>
                    <a:pt x="4961" y="463"/>
                  </a:lnTo>
                  <a:lnTo>
                    <a:pt x="4945" y="468"/>
                  </a:lnTo>
                  <a:lnTo>
                    <a:pt x="4927" y="471"/>
                  </a:lnTo>
                  <a:lnTo>
                    <a:pt x="4909" y="473"/>
                  </a:lnTo>
                  <a:lnTo>
                    <a:pt x="4888" y="475"/>
                  </a:lnTo>
                  <a:lnTo>
                    <a:pt x="4867" y="475"/>
                  </a:lnTo>
                  <a:lnTo>
                    <a:pt x="4662" y="475"/>
                  </a:lnTo>
                  <a:lnTo>
                    <a:pt x="4662" y="673"/>
                  </a:lnTo>
                  <a:lnTo>
                    <a:pt x="4838" y="673"/>
                  </a:lnTo>
                  <a:lnTo>
                    <a:pt x="4860" y="673"/>
                  </a:lnTo>
                  <a:lnTo>
                    <a:pt x="4880" y="675"/>
                  </a:lnTo>
                  <a:lnTo>
                    <a:pt x="4899" y="677"/>
                  </a:lnTo>
                  <a:lnTo>
                    <a:pt x="4917" y="680"/>
                  </a:lnTo>
                  <a:lnTo>
                    <a:pt x="4933" y="684"/>
                  </a:lnTo>
                  <a:lnTo>
                    <a:pt x="4947" y="689"/>
                  </a:lnTo>
                  <a:lnTo>
                    <a:pt x="4961" y="695"/>
                  </a:lnTo>
                  <a:lnTo>
                    <a:pt x="4973" y="702"/>
                  </a:lnTo>
                  <a:lnTo>
                    <a:pt x="4984" y="709"/>
                  </a:lnTo>
                  <a:lnTo>
                    <a:pt x="4993" y="719"/>
                  </a:lnTo>
                  <a:lnTo>
                    <a:pt x="5000" y="728"/>
                  </a:lnTo>
                  <a:lnTo>
                    <a:pt x="5006" y="738"/>
                  </a:lnTo>
                  <a:lnTo>
                    <a:pt x="5012" y="750"/>
                  </a:lnTo>
                  <a:lnTo>
                    <a:pt x="5015" y="762"/>
                  </a:lnTo>
                  <a:lnTo>
                    <a:pt x="5017" y="776"/>
                  </a:lnTo>
                  <a:lnTo>
                    <a:pt x="5018" y="789"/>
                  </a:lnTo>
                  <a:lnTo>
                    <a:pt x="5017" y="804"/>
                  </a:lnTo>
                  <a:lnTo>
                    <a:pt x="5015" y="817"/>
                  </a:lnTo>
                  <a:lnTo>
                    <a:pt x="5012" y="829"/>
                  </a:lnTo>
                  <a:lnTo>
                    <a:pt x="5006" y="840"/>
                  </a:lnTo>
                  <a:lnTo>
                    <a:pt x="5000" y="851"/>
                  </a:lnTo>
                  <a:lnTo>
                    <a:pt x="4993" y="860"/>
                  </a:lnTo>
                  <a:lnTo>
                    <a:pt x="4984" y="869"/>
                  </a:lnTo>
                  <a:lnTo>
                    <a:pt x="4973" y="877"/>
                  </a:lnTo>
                  <a:lnTo>
                    <a:pt x="4961" y="883"/>
                  </a:lnTo>
                  <a:lnTo>
                    <a:pt x="4947" y="889"/>
                  </a:lnTo>
                  <a:lnTo>
                    <a:pt x="4933" y="895"/>
                  </a:lnTo>
                  <a:lnTo>
                    <a:pt x="4917" y="899"/>
                  </a:lnTo>
                  <a:lnTo>
                    <a:pt x="4899" y="902"/>
                  </a:lnTo>
                  <a:lnTo>
                    <a:pt x="4880" y="904"/>
                  </a:lnTo>
                  <a:lnTo>
                    <a:pt x="4860" y="905"/>
                  </a:lnTo>
                  <a:lnTo>
                    <a:pt x="4838" y="906"/>
                  </a:lnTo>
                  <a:lnTo>
                    <a:pt x="4662" y="906"/>
                  </a:lnTo>
                  <a:lnTo>
                    <a:pt x="4662" y="1113"/>
                  </a:lnTo>
                  <a:lnTo>
                    <a:pt x="4874" y="1113"/>
                  </a:lnTo>
                  <a:lnTo>
                    <a:pt x="4896" y="1114"/>
                  </a:lnTo>
                  <a:lnTo>
                    <a:pt x="4916" y="1115"/>
                  </a:lnTo>
                  <a:lnTo>
                    <a:pt x="4935" y="1118"/>
                  </a:lnTo>
                  <a:lnTo>
                    <a:pt x="4952" y="1121"/>
                  </a:lnTo>
                  <a:lnTo>
                    <a:pt x="4969" y="1125"/>
                  </a:lnTo>
                  <a:lnTo>
                    <a:pt x="4984" y="1130"/>
                  </a:lnTo>
                  <a:lnTo>
                    <a:pt x="4996" y="1135"/>
                  </a:lnTo>
                  <a:lnTo>
                    <a:pt x="5009" y="1143"/>
                  </a:lnTo>
                  <a:lnTo>
                    <a:pt x="5019" y="1150"/>
                  </a:lnTo>
                  <a:lnTo>
                    <a:pt x="5028" y="1159"/>
                  </a:lnTo>
                  <a:lnTo>
                    <a:pt x="5036" y="1169"/>
                  </a:lnTo>
                  <a:lnTo>
                    <a:pt x="5042" y="1179"/>
                  </a:lnTo>
                  <a:lnTo>
                    <a:pt x="5047" y="1190"/>
                  </a:lnTo>
                  <a:lnTo>
                    <a:pt x="5050" y="1203"/>
                  </a:lnTo>
                  <a:lnTo>
                    <a:pt x="5052" y="1215"/>
                  </a:lnTo>
                  <a:lnTo>
                    <a:pt x="5053" y="1230"/>
                  </a:lnTo>
                  <a:lnTo>
                    <a:pt x="5052" y="1244"/>
                  </a:lnTo>
                  <a:lnTo>
                    <a:pt x="5050" y="1257"/>
                  </a:lnTo>
                  <a:lnTo>
                    <a:pt x="5047" y="1270"/>
                  </a:lnTo>
                  <a:lnTo>
                    <a:pt x="5042" y="1281"/>
                  </a:lnTo>
                  <a:lnTo>
                    <a:pt x="5036" y="1291"/>
                  </a:lnTo>
                  <a:lnTo>
                    <a:pt x="5028" y="1301"/>
                  </a:lnTo>
                  <a:lnTo>
                    <a:pt x="5019" y="1309"/>
                  </a:lnTo>
                  <a:lnTo>
                    <a:pt x="5009" y="1317"/>
                  </a:lnTo>
                  <a:lnTo>
                    <a:pt x="4996" y="1324"/>
                  </a:lnTo>
                  <a:lnTo>
                    <a:pt x="4984" y="1330"/>
                  </a:lnTo>
                  <a:lnTo>
                    <a:pt x="4969" y="1335"/>
                  </a:lnTo>
                  <a:lnTo>
                    <a:pt x="4952" y="1339"/>
                  </a:lnTo>
                  <a:lnTo>
                    <a:pt x="4935" y="1342"/>
                  </a:lnTo>
                  <a:lnTo>
                    <a:pt x="4916" y="1345"/>
                  </a:lnTo>
                  <a:lnTo>
                    <a:pt x="4896" y="1347"/>
                  </a:lnTo>
                  <a:lnTo>
                    <a:pt x="4874" y="1347"/>
                  </a:lnTo>
                  <a:lnTo>
                    <a:pt x="4579" y="1347"/>
                  </a:lnTo>
                  <a:lnTo>
                    <a:pt x="4558" y="1346"/>
                  </a:lnTo>
                  <a:lnTo>
                    <a:pt x="4536" y="1345"/>
                  </a:lnTo>
                  <a:lnTo>
                    <a:pt x="4517" y="1342"/>
                  </a:lnTo>
                  <a:lnTo>
                    <a:pt x="4499" y="1338"/>
                  </a:lnTo>
                  <a:lnTo>
                    <a:pt x="4484" y="1334"/>
                  </a:lnTo>
                  <a:lnTo>
                    <a:pt x="4470" y="1329"/>
                  </a:lnTo>
                  <a:lnTo>
                    <a:pt x="4459" y="1323"/>
                  </a:lnTo>
                  <a:lnTo>
                    <a:pt x="4448" y="1315"/>
                  </a:lnTo>
                  <a:lnTo>
                    <a:pt x="4444" y="1311"/>
                  </a:lnTo>
                  <a:lnTo>
                    <a:pt x="4439" y="1306"/>
                  </a:lnTo>
                  <a:lnTo>
                    <a:pt x="4435" y="1301"/>
                  </a:lnTo>
                  <a:lnTo>
                    <a:pt x="4432" y="1295"/>
                  </a:lnTo>
                  <a:lnTo>
                    <a:pt x="4424" y="1281"/>
                  </a:lnTo>
                  <a:lnTo>
                    <a:pt x="4419" y="1266"/>
                  </a:lnTo>
                  <a:lnTo>
                    <a:pt x="4415" y="1249"/>
                  </a:lnTo>
                  <a:lnTo>
                    <a:pt x="4412" y="1231"/>
                  </a:lnTo>
                  <a:lnTo>
                    <a:pt x="4410" y="1210"/>
                  </a:lnTo>
                  <a:lnTo>
                    <a:pt x="4409" y="1188"/>
                  </a:lnTo>
                  <a:lnTo>
                    <a:pt x="4409" y="418"/>
                  </a:lnTo>
                  <a:lnTo>
                    <a:pt x="4410" y="394"/>
                  </a:lnTo>
                  <a:lnTo>
                    <a:pt x="4412" y="373"/>
                  </a:lnTo>
                  <a:lnTo>
                    <a:pt x="4415" y="353"/>
                  </a:lnTo>
                  <a:lnTo>
                    <a:pt x="4419" y="334"/>
                  </a:lnTo>
                  <a:lnTo>
                    <a:pt x="4424" y="319"/>
                  </a:lnTo>
                  <a:lnTo>
                    <a:pt x="4431" y="304"/>
                  </a:lnTo>
                  <a:lnTo>
                    <a:pt x="4439" y="292"/>
                  </a:lnTo>
                  <a:lnTo>
                    <a:pt x="4448" y="280"/>
                  </a:lnTo>
                  <a:lnTo>
                    <a:pt x="4459" y="271"/>
                  </a:lnTo>
                  <a:lnTo>
                    <a:pt x="4471" y="262"/>
                  </a:lnTo>
                  <a:lnTo>
                    <a:pt x="4485" y="256"/>
                  </a:lnTo>
                  <a:lnTo>
                    <a:pt x="4501" y="250"/>
                  </a:lnTo>
                  <a:lnTo>
                    <a:pt x="4519" y="246"/>
                  </a:lnTo>
                  <a:lnTo>
                    <a:pt x="4539" y="243"/>
                  </a:lnTo>
                  <a:lnTo>
                    <a:pt x="4560" y="241"/>
                  </a:lnTo>
                  <a:lnTo>
                    <a:pt x="4583" y="241"/>
                  </a:lnTo>
                  <a:lnTo>
                    <a:pt x="4867" y="241"/>
                  </a:lnTo>
                  <a:close/>
                  <a:moveTo>
                    <a:pt x="3992" y="317"/>
                  </a:moveTo>
                  <a:lnTo>
                    <a:pt x="4011" y="296"/>
                  </a:lnTo>
                  <a:lnTo>
                    <a:pt x="4030" y="278"/>
                  </a:lnTo>
                  <a:lnTo>
                    <a:pt x="4046" y="263"/>
                  </a:lnTo>
                  <a:lnTo>
                    <a:pt x="4063" y="251"/>
                  </a:lnTo>
                  <a:lnTo>
                    <a:pt x="4080" y="242"/>
                  </a:lnTo>
                  <a:lnTo>
                    <a:pt x="4094" y="235"/>
                  </a:lnTo>
                  <a:lnTo>
                    <a:pt x="4101" y="233"/>
                  </a:lnTo>
                  <a:lnTo>
                    <a:pt x="4109" y="231"/>
                  </a:lnTo>
                  <a:lnTo>
                    <a:pt x="4116" y="230"/>
                  </a:lnTo>
                  <a:lnTo>
                    <a:pt x="4123" y="230"/>
                  </a:lnTo>
                  <a:lnTo>
                    <a:pt x="4135" y="230"/>
                  </a:lnTo>
                  <a:lnTo>
                    <a:pt x="4145" y="232"/>
                  </a:lnTo>
                  <a:lnTo>
                    <a:pt x="4157" y="234"/>
                  </a:lnTo>
                  <a:lnTo>
                    <a:pt x="4166" y="238"/>
                  </a:lnTo>
                  <a:lnTo>
                    <a:pt x="4176" y="243"/>
                  </a:lnTo>
                  <a:lnTo>
                    <a:pt x="4186" y="249"/>
                  </a:lnTo>
                  <a:lnTo>
                    <a:pt x="4194" y="255"/>
                  </a:lnTo>
                  <a:lnTo>
                    <a:pt x="4203" y="263"/>
                  </a:lnTo>
                  <a:lnTo>
                    <a:pt x="4211" y="272"/>
                  </a:lnTo>
                  <a:lnTo>
                    <a:pt x="4217" y="281"/>
                  </a:lnTo>
                  <a:lnTo>
                    <a:pt x="4223" y="291"/>
                  </a:lnTo>
                  <a:lnTo>
                    <a:pt x="4227" y="301"/>
                  </a:lnTo>
                  <a:lnTo>
                    <a:pt x="4232" y="311"/>
                  </a:lnTo>
                  <a:lnTo>
                    <a:pt x="4234" y="322"/>
                  </a:lnTo>
                  <a:lnTo>
                    <a:pt x="4236" y="333"/>
                  </a:lnTo>
                  <a:lnTo>
                    <a:pt x="4236" y="345"/>
                  </a:lnTo>
                  <a:lnTo>
                    <a:pt x="4235" y="359"/>
                  </a:lnTo>
                  <a:lnTo>
                    <a:pt x="4232" y="374"/>
                  </a:lnTo>
                  <a:lnTo>
                    <a:pt x="4227" y="390"/>
                  </a:lnTo>
                  <a:lnTo>
                    <a:pt x="4220" y="404"/>
                  </a:lnTo>
                  <a:lnTo>
                    <a:pt x="4211" y="421"/>
                  </a:lnTo>
                  <a:lnTo>
                    <a:pt x="4200" y="436"/>
                  </a:lnTo>
                  <a:lnTo>
                    <a:pt x="4187" y="453"/>
                  </a:lnTo>
                  <a:lnTo>
                    <a:pt x="4172" y="469"/>
                  </a:lnTo>
                  <a:lnTo>
                    <a:pt x="3900" y="753"/>
                  </a:lnTo>
                  <a:lnTo>
                    <a:pt x="4238" y="1120"/>
                  </a:lnTo>
                  <a:lnTo>
                    <a:pt x="4252" y="1136"/>
                  </a:lnTo>
                  <a:lnTo>
                    <a:pt x="4265" y="1153"/>
                  </a:lnTo>
                  <a:lnTo>
                    <a:pt x="4276" y="1170"/>
                  </a:lnTo>
                  <a:lnTo>
                    <a:pt x="4286" y="1185"/>
                  </a:lnTo>
                  <a:lnTo>
                    <a:pt x="4292" y="1201"/>
                  </a:lnTo>
                  <a:lnTo>
                    <a:pt x="4297" y="1215"/>
                  </a:lnTo>
                  <a:lnTo>
                    <a:pt x="4300" y="1230"/>
                  </a:lnTo>
                  <a:lnTo>
                    <a:pt x="4301" y="1245"/>
                  </a:lnTo>
                  <a:lnTo>
                    <a:pt x="4300" y="1256"/>
                  </a:lnTo>
                  <a:lnTo>
                    <a:pt x="4299" y="1266"/>
                  </a:lnTo>
                  <a:lnTo>
                    <a:pt x="4296" y="1277"/>
                  </a:lnTo>
                  <a:lnTo>
                    <a:pt x="4293" y="1287"/>
                  </a:lnTo>
                  <a:lnTo>
                    <a:pt x="4288" y="1298"/>
                  </a:lnTo>
                  <a:lnTo>
                    <a:pt x="4282" y="1307"/>
                  </a:lnTo>
                  <a:lnTo>
                    <a:pt x="4274" y="1316"/>
                  </a:lnTo>
                  <a:lnTo>
                    <a:pt x="4267" y="1326"/>
                  </a:lnTo>
                  <a:lnTo>
                    <a:pt x="4258" y="1333"/>
                  </a:lnTo>
                  <a:lnTo>
                    <a:pt x="4248" y="1340"/>
                  </a:lnTo>
                  <a:lnTo>
                    <a:pt x="4239" y="1347"/>
                  </a:lnTo>
                  <a:lnTo>
                    <a:pt x="4228" y="1352"/>
                  </a:lnTo>
                  <a:lnTo>
                    <a:pt x="4218" y="1355"/>
                  </a:lnTo>
                  <a:lnTo>
                    <a:pt x="4208" y="1358"/>
                  </a:lnTo>
                  <a:lnTo>
                    <a:pt x="4196" y="1360"/>
                  </a:lnTo>
                  <a:lnTo>
                    <a:pt x="4185" y="1360"/>
                  </a:lnTo>
                  <a:lnTo>
                    <a:pt x="4178" y="1360"/>
                  </a:lnTo>
                  <a:lnTo>
                    <a:pt x="4171" y="1359"/>
                  </a:lnTo>
                  <a:lnTo>
                    <a:pt x="4163" y="1357"/>
                  </a:lnTo>
                  <a:lnTo>
                    <a:pt x="4156" y="1355"/>
                  </a:lnTo>
                  <a:lnTo>
                    <a:pt x="4148" y="1352"/>
                  </a:lnTo>
                  <a:lnTo>
                    <a:pt x="4140" y="1348"/>
                  </a:lnTo>
                  <a:lnTo>
                    <a:pt x="4132" y="1344"/>
                  </a:lnTo>
                  <a:lnTo>
                    <a:pt x="4123" y="1338"/>
                  </a:lnTo>
                  <a:lnTo>
                    <a:pt x="4106" y="1326"/>
                  </a:lnTo>
                  <a:lnTo>
                    <a:pt x="4088" y="1311"/>
                  </a:lnTo>
                  <a:lnTo>
                    <a:pt x="4069" y="1292"/>
                  </a:lnTo>
                  <a:lnTo>
                    <a:pt x="4049" y="1272"/>
                  </a:lnTo>
                  <a:lnTo>
                    <a:pt x="3671" y="855"/>
                  </a:lnTo>
                  <a:lnTo>
                    <a:pt x="3671" y="1182"/>
                  </a:lnTo>
                  <a:lnTo>
                    <a:pt x="3671" y="1203"/>
                  </a:lnTo>
                  <a:lnTo>
                    <a:pt x="3669" y="1224"/>
                  </a:lnTo>
                  <a:lnTo>
                    <a:pt x="3667" y="1242"/>
                  </a:lnTo>
                  <a:lnTo>
                    <a:pt x="3664" y="1260"/>
                  </a:lnTo>
                  <a:lnTo>
                    <a:pt x="3660" y="1276"/>
                  </a:lnTo>
                  <a:lnTo>
                    <a:pt x="3654" y="1290"/>
                  </a:lnTo>
                  <a:lnTo>
                    <a:pt x="3647" y="1304"/>
                  </a:lnTo>
                  <a:lnTo>
                    <a:pt x="3640" y="1315"/>
                  </a:lnTo>
                  <a:lnTo>
                    <a:pt x="3632" y="1326"/>
                  </a:lnTo>
                  <a:lnTo>
                    <a:pt x="3622" y="1335"/>
                  </a:lnTo>
                  <a:lnTo>
                    <a:pt x="3612" y="1342"/>
                  </a:lnTo>
                  <a:lnTo>
                    <a:pt x="3600" y="1349"/>
                  </a:lnTo>
                  <a:lnTo>
                    <a:pt x="3588" y="1354"/>
                  </a:lnTo>
                  <a:lnTo>
                    <a:pt x="3575" y="1357"/>
                  </a:lnTo>
                  <a:lnTo>
                    <a:pt x="3561" y="1359"/>
                  </a:lnTo>
                  <a:lnTo>
                    <a:pt x="3545" y="1360"/>
                  </a:lnTo>
                  <a:lnTo>
                    <a:pt x="3531" y="1359"/>
                  </a:lnTo>
                  <a:lnTo>
                    <a:pt x="3516" y="1357"/>
                  </a:lnTo>
                  <a:lnTo>
                    <a:pt x="3503" y="1354"/>
                  </a:lnTo>
                  <a:lnTo>
                    <a:pt x="3490" y="1349"/>
                  </a:lnTo>
                  <a:lnTo>
                    <a:pt x="3479" y="1342"/>
                  </a:lnTo>
                  <a:lnTo>
                    <a:pt x="3468" y="1335"/>
                  </a:lnTo>
                  <a:lnTo>
                    <a:pt x="3459" y="1326"/>
                  </a:lnTo>
                  <a:lnTo>
                    <a:pt x="3450" y="1315"/>
                  </a:lnTo>
                  <a:lnTo>
                    <a:pt x="3443" y="1304"/>
                  </a:lnTo>
                  <a:lnTo>
                    <a:pt x="3437" y="1290"/>
                  </a:lnTo>
                  <a:lnTo>
                    <a:pt x="3432" y="1276"/>
                  </a:lnTo>
                  <a:lnTo>
                    <a:pt x="3428" y="1260"/>
                  </a:lnTo>
                  <a:lnTo>
                    <a:pt x="3423" y="1242"/>
                  </a:lnTo>
                  <a:lnTo>
                    <a:pt x="3421" y="1224"/>
                  </a:lnTo>
                  <a:lnTo>
                    <a:pt x="3420" y="1204"/>
                  </a:lnTo>
                  <a:lnTo>
                    <a:pt x="3419" y="1182"/>
                  </a:lnTo>
                  <a:lnTo>
                    <a:pt x="3419" y="405"/>
                  </a:lnTo>
                  <a:lnTo>
                    <a:pt x="3420" y="383"/>
                  </a:lnTo>
                  <a:lnTo>
                    <a:pt x="3421" y="363"/>
                  </a:lnTo>
                  <a:lnTo>
                    <a:pt x="3423" y="345"/>
                  </a:lnTo>
                  <a:lnTo>
                    <a:pt x="3428" y="327"/>
                  </a:lnTo>
                  <a:lnTo>
                    <a:pt x="3432" y="310"/>
                  </a:lnTo>
                  <a:lnTo>
                    <a:pt x="3437" y="296"/>
                  </a:lnTo>
                  <a:lnTo>
                    <a:pt x="3443" y="283"/>
                  </a:lnTo>
                  <a:lnTo>
                    <a:pt x="3450" y="271"/>
                  </a:lnTo>
                  <a:lnTo>
                    <a:pt x="3459" y="260"/>
                  </a:lnTo>
                  <a:lnTo>
                    <a:pt x="3468" y="251"/>
                  </a:lnTo>
                  <a:lnTo>
                    <a:pt x="3479" y="244"/>
                  </a:lnTo>
                  <a:lnTo>
                    <a:pt x="3490" y="237"/>
                  </a:lnTo>
                  <a:lnTo>
                    <a:pt x="3503" y="232"/>
                  </a:lnTo>
                  <a:lnTo>
                    <a:pt x="3516" y="229"/>
                  </a:lnTo>
                  <a:lnTo>
                    <a:pt x="3531" y="227"/>
                  </a:lnTo>
                  <a:lnTo>
                    <a:pt x="3545" y="226"/>
                  </a:lnTo>
                  <a:lnTo>
                    <a:pt x="3561" y="227"/>
                  </a:lnTo>
                  <a:lnTo>
                    <a:pt x="3575" y="229"/>
                  </a:lnTo>
                  <a:lnTo>
                    <a:pt x="3588" y="232"/>
                  </a:lnTo>
                  <a:lnTo>
                    <a:pt x="3600" y="237"/>
                  </a:lnTo>
                  <a:lnTo>
                    <a:pt x="3612" y="244"/>
                  </a:lnTo>
                  <a:lnTo>
                    <a:pt x="3622" y="251"/>
                  </a:lnTo>
                  <a:lnTo>
                    <a:pt x="3632" y="260"/>
                  </a:lnTo>
                  <a:lnTo>
                    <a:pt x="3640" y="271"/>
                  </a:lnTo>
                  <a:lnTo>
                    <a:pt x="3647" y="283"/>
                  </a:lnTo>
                  <a:lnTo>
                    <a:pt x="3654" y="296"/>
                  </a:lnTo>
                  <a:lnTo>
                    <a:pt x="3660" y="310"/>
                  </a:lnTo>
                  <a:lnTo>
                    <a:pt x="3664" y="327"/>
                  </a:lnTo>
                  <a:lnTo>
                    <a:pt x="3667" y="345"/>
                  </a:lnTo>
                  <a:lnTo>
                    <a:pt x="3669" y="363"/>
                  </a:lnTo>
                  <a:lnTo>
                    <a:pt x="3671" y="383"/>
                  </a:lnTo>
                  <a:lnTo>
                    <a:pt x="3671" y="405"/>
                  </a:lnTo>
                  <a:lnTo>
                    <a:pt x="3671" y="679"/>
                  </a:lnTo>
                  <a:lnTo>
                    <a:pt x="3992" y="317"/>
                  </a:lnTo>
                  <a:close/>
                  <a:moveTo>
                    <a:pt x="2711" y="742"/>
                  </a:moveTo>
                  <a:lnTo>
                    <a:pt x="2828" y="742"/>
                  </a:lnTo>
                  <a:lnTo>
                    <a:pt x="2847" y="740"/>
                  </a:lnTo>
                  <a:lnTo>
                    <a:pt x="2865" y="739"/>
                  </a:lnTo>
                  <a:lnTo>
                    <a:pt x="2882" y="736"/>
                  </a:lnTo>
                  <a:lnTo>
                    <a:pt x="2897" y="732"/>
                  </a:lnTo>
                  <a:lnTo>
                    <a:pt x="2912" y="728"/>
                  </a:lnTo>
                  <a:lnTo>
                    <a:pt x="2926" y="722"/>
                  </a:lnTo>
                  <a:lnTo>
                    <a:pt x="2937" y="714"/>
                  </a:lnTo>
                  <a:lnTo>
                    <a:pt x="2947" y="707"/>
                  </a:lnTo>
                  <a:lnTo>
                    <a:pt x="2957" y="698"/>
                  </a:lnTo>
                  <a:lnTo>
                    <a:pt x="2965" y="687"/>
                  </a:lnTo>
                  <a:lnTo>
                    <a:pt x="2972" y="677"/>
                  </a:lnTo>
                  <a:lnTo>
                    <a:pt x="2978" y="664"/>
                  </a:lnTo>
                  <a:lnTo>
                    <a:pt x="2982" y="651"/>
                  </a:lnTo>
                  <a:lnTo>
                    <a:pt x="2985" y="636"/>
                  </a:lnTo>
                  <a:lnTo>
                    <a:pt x="2987" y="621"/>
                  </a:lnTo>
                  <a:lnTo>
                    <a:pt x="2988" y="604"/>
                  </a:lnTo>
                  <a:lnTo>
                    <a:pt x="2987" y="588"/>
                  </a:lnTo>
                  <a:lnTo>
                    <a:pt x="2986" y="574"/>
                  </a:lnTo>
                  <a:lnTo>
                    <a:pt x="2983" y="559"/>
                  </a:lnTo>
                  <a:lnTo>
                    <a:pt x="2978" y="547"/>
                  </a:lnTo>
                  <a:lnTo>
                    <a:pt x="2972" y="534"/>
                  </a:lnTo>
                  <a:lnTo>
                    <a:pt x="2966" y="524"/>
                  </a:lnTo>
                  <a:lnTo>
                    <a:pt x="2958" y="514"/>
                  </a:lnTo>
                  <a:lnTo>
                    <a:pt x="2948" y="505"/>
                  </a:lnTo>
                  <a:lnTo>
                    <a:pt x="2938" y="498"/>
                  </a:lnTo>
                  <a:lnTo>
                    <a:pt x="2927" y="491"/>
                  </a:lnTo>
                  <a:lnTo>
                    <a:pt x="2914" y="485"/>
                  </a:lnTo>
                  <a:lnTo>
                    <a:pt x="2900" y="480"/>
                  </a:lnTo>
                  <a:lnTo>
                    <a:pt x="2884" y="477"/>
                  </a:lnTo>
                  <a:lnTo>
                    <a:pt x="2867" y="474"/>
                  </a:lnTo>
                  <a:lnTo>
                    <a:pt x="2850" y="473"/>
                  </a:lnTo>
                  <a:lnTo>
                    <a:pt x="2831" y="472"/>
                  </a:lnTo>
                  <a:lnTo>
                    <a:pt x="2711" y="472"/>
                  </a:lnTo>
                  <a:lnTo>
                    <a:pt x="2711" y="742"/>
                  </a:lnTo>
                  <a:close/>
                  <a:moveTo>
                    <a:pt x="2711" y="909"/>
                  </a:moveTo>
                  <a:lnTo>
                    <a:pt x="2711" y="1182"/>
                  </a:lnTo>
                  <a:lnTo>
                    <a:pt x="2711" y="1203"/>
                  </a:lnTo>
                  <a:lnTo>
                    <a:pt x="2710" y="1224"/>
                  </a:lnTo>
                  <a:lnTo>
                    <a:pt x="2707" y="1242"/>
                  </a:lnTo>
                  <a:lnTo>
                    <a:pt x="2704" y="1260"/>
                  </a:lnTo>
                  <a:lnTo>
                    <a:pt x="2700" y="1276"/>
                  </a:lnTo>
                  <a:lnTo>
                    <a:pt x="2693" y="1290"/>
                  </a:lnTo>
                  <a:lnTo>
                    <a:pt x="2687" y="1304"/>
                  </a:lnTo>
                  <a:lnTo>
                    <a:pt x="2680" y="1315"/>
                  </a:lnTo>
                  <a:lnTo>
                    <a:pt x="2671" y="1326"/>
                  </a:lnTo>
                  <a:lnTo>
                    <a:pt x="2662" y="1335"/>
                  </a:lnTo>
                  <a:lnTo>
                    <a:pt x="2652" y="1342"/>
                  </a:lnTo>
                  <a:lnTo>
                    <a:pt x="2640" y="1349"/>
                  </a:lnTo>
                  <a:lnTo>
                    <a:pt x="2629" y="1354"/>
                  </a:lnTo>
                  <a:lnTo>
                    <a:pt x="2615" y="1357"/>
                  </a:lnTo>
                  <a:lnTo>
                    <a:pt x="2601" y="1359"/>
                  </a:lnTo>
                  <a:lnTo>
                    <a:pt x="2585" y="1360"/>
                  </a:lnTo>
                  <a:lnTo>
                    <a:pt x="2570" y="1359"/>
                  </a:lnTo>
                  <a:lnTo>
                    <a:pt x="2556" y="1357"/>
                  </a:lnTo>
                  <a:lnTo>
                    <a:pt x="2542" y="1354"/>
                  </a:lnTo>
                  <a:lnTo>
                    <a:pt x="2530" y="1349"/>
                  </a:lnTo>
                  <a:lnTo>
                    <a:pt x="2518" y="1342"/>
                  </a:lnTo>
                  <a:lnTo>
                    <a:pt x="2509" y="1335"/>
                  </a:lnTo>
                  <a:lnTo>
                    <a:pt x="2500" y="1326"/>
                  </a:lnTo>
                  <a:lnTo>
                    <a:pt x="2490" y="1315"/>
                  </a:lnTo>
                  <a:lnTo>
                    <a:pt x="2483" y="1304"/>
                  </a:lnTo>
                  <a:lnTo>
                    <a:pt x="2477" y="1290"/>
                  </a:lnTo>
                  <a:lnTo>
                    <a:pt x="2471" y="1276"/>
                  </a:lnTo>
                  <a:lnTo>
                    <a:pt x="2467" y="1260"/>
                  </a:lnTo>
                  <a:lnTo>
                    <a:pt x="2463" y="1242"/>
                  </a:lnTo>
                  <a:lnTo>
                    <a:pt x="2461" y="1224"/>
                  </a:lnTo>
                  <a:lnTo>
                    <a:pt x="2460" y="1203"/>
                  </a:lnTo>
                  <a:lnTo>
                    <a:pt x="2459" y="1182"/>
                  </a:lnTo>
                  <a:lnTo>
                    <a:pt x="2459" y="418"/>
                  </a:lnTo>
                  <a:lnTo>
                    <a:pt x="2460" y="394"/>
                  </a:lnTo>
                  <a:lnTo>
                    <a:pt x="2462" y="373"/>
                  </a:lnTo>
                  <a:lnTo>
                    <a:pt x="2464" y="353"/>
                  </a:lnTo>
                  <a:lnTo>
                    <a:pt x="2469" y="334"/>
                  </a:lnTo>
                  <a:lnTo>
                    <a:pt x="2475" y="319"/>
                  </a:lnTo>
                  <a:lnTo>
                    <a:pt x="2481" y="304"/>
                  </a:lnTo>
                  <a:lnTo>
                    <a:pt x="2489" y="292"/>
                  </a:lnTo>
                  <a:lnTo>
                    <a:pt x="2498" y="280"/>
                  </a:lnTo>
                  <a:lnTo>
                    <a:pt x="2509" y="271"/>
                  </a:lnTo>
                  <a:lnTo>
                    <a:pt x="2520" y="262"/>
                  </a:lnTo>
                  <a:lnTo>
                    <a:pt x="2535" y="256"/>
                  </a:lnTo>
                  <a:lnTo>
                    <a:pt x="2551" y="250"/>
                  </a:lnTo>
                  <a:lnTo>
                    <a:pt x="2569" y="246"/>
                  </a:lnTo>
                  <a:lnTo>
                    <a:pt x="2588" y="243"/>
                  </a:lnTo>
                  <a:lnTo>
                    <a:pt x="2610" y="241"/>
                  </a:lnTo>
                  <a:lnTo>
                    <a:pt x="2633" y="241"/>
                  </a:lnTo>
                  <a:lnTo>
                    <a:pt x="2830" y="241"/>
                  </a:lnTo>
                  <a:lnTo>
                    <a:pt x="2852" y="241"/>
                  </a:lnTo>
                  <a:lnTo>
                    <a:pt x="2873" y="242"/>
                  </a:lnTo>
                  <a:lnTo>
                    <a:pt x="2894" y="244"/>
                  </a:lnTo>
                  <a:lnTo>
                    <a:pt x="2915" y="246"/>
                  </a:lnTo>
                  <a:lnTo>
                    <a:pt x="2936" y="248"/>
                  </a:lnTo>
                  <a:lnTo>
                    <a:pt x="2956" y="252"/>
                  </a:lnTo>
                  <a:lnTo>
                    <a:pt x="2975" y="256"/>
                  </a:lnTo>
                  <a:lnTo>
                    <a:pt x="2993" y="260"/>
                  </a:lnTo>
                  <a:lnTo>
                    <a:pt x="3011" y="266"/>
                  </a:lnTo>
                  <a:lnTo>
                    <a:pt x="3029" y="272"/>
                  </a:lnTo>
                  <a:lnTo>
                    <a:pt x="3045" y="278"/>
                  </a:lnTo>
                  <a:lnTo>
                    <a:pt x="3062" y="285"/>
                  </a:lnTo>
                  <a:lnTo>
                    <a:pt x="3078" y="294"/>
                  </a:lnTo>
                  <a:lnTo>
                    <a:pt x="3093" y="302"/>
                  </a:lnTo>
                  <a:lnTo>
                    <a:pt x="3108" y="311"/>
                  </a:lnTo>
                  <a:lnTo>
                    <a:pt x="3122" y="321"/>
                  </a:lnTo>
                  <a:lnTo>
                    <a:pt x="3138" y="332"/>
                  </a:lnTo>
                  <a:lnTo>
                    <a:pt x="3153" y="345"/>
                  </a:lnTo>
                  <a:lnTo>
                    <a:pt x="3166" y="358"/>
                  </a:lnTo>
                  <a:lnTo>
                    <a:pt x="3179" y="372"/>
                  </a:lnTo>
                  <a:lnTo>
                    <a:pt x="3190" y="386"/>
                  </a:lnTo>
                  <a:lnTo>
                    <a:pt x="3201" y="401"/>
                  </a:lnTo>
                  <a:lnTo>
                    <a:pt x="3210" y="417"/>
                  </a:lnTo>
                  <a:lnTo>
                    <a:pt x="3219" y="433"/>
                  </a:lnTo>
                  <a:lnTo>
                    <a:pt x="3227" y="450"/>
                  </a:lnTo>
                  <a:lnTo>
                    <a:pt x="3233" y="468"/>
                  </a:lnTo>
                  <a:lnTo>
                    <a:pt x="3238" y="485"/>
                  </a:lnTo>
                  <a:lnTo>
                    <a:pt x="3243" y="504"/>
                  </a:lnTo>
                  <a:lnTo>
                    <a:pt x="3246" y="524"/>
                  </a:lnTo>
                  <a:lnTo>
                    <a:pt x="3248" y="544"/>
                  </a:lnTo>
                  <a:lnTo>
                    <a:pt x="3251" y="564"/>
                  </a:lnTo>
                  <a:lnTo>
                    <a:pt x="3251" y="586"/>
                  </a:lnTo>
                  <a:lnTo>
                    <a:pt x="3251" y="601"/>
                  </a:lnTo>
                  <a:lnTo>
                    <a:pt x="3249" y="616"/>
                  </a:lnTo>
                  <a:lnTo>
                    <a:pt x="3248" y="630"/>
                  </a:lnTo>
                  <a:lnTo>
                    <a:pt x="3246" y="644"/>
                  </a:lnTo>
                  <a:lnTo>
                    <a:pt x="3244" y="657"/>
                  </a:lnTo>
                  <a:lnTo>
                    <a:pt x="3241" y="671"/>
                  </a:lnTo>
                  <a:lnTo>
                    <a:pt x="3237" y="684"/>
                  </a:lnTo>
                  <a:lnTo>
                    <a:pt x="3233" y="697"/>
                  </a:lnTo>
                  <a:lnTo>
                    <a:pt x="3229" y="708"/>
                  </a:lnTo>
                  <a:lnTo>
                    <a:pt x="3222" y="721"/>
                  </a:lnTo>
                  <a:lnTo>
                    <a:pt x="3217" y="732"/>
                  </a:lnTo>
                  <a:lnTo>
                    <a:pt x="3211" y="744"/>
                  </a:lnTo>
                  <a:lnTo>
                    <a:pt x="3204" y="754"/>
                  </a:lnTo>
                  <a:lnTo>
                    <a:pt x="3196" y="765"/>
                  </a:lnTo>
                  <a:lnTo>
                    <a:pt x="3188" y="776"/>
                  </a:lnTo>
                  <a:lnTo>
                    <a:pt x="3179" y="785"/>
                  </a:lnTo>
                  <a:lnTo>
                    <a:pt x="3170" y="795"/>
                  </a:lnTo>
                  <a:lnTo>
                    <a:pt x="3160" y="804"/>
                  </a:lnTo>
                  <a:lnTo>
                    <a:pt x="3151" y="813"/>
                  </a:lnTo>
                  <a:lnTo>
                    <a:pt x="3140" y="821"/>
                  </a:lnTo>
                  <a:lnTo>
                    <a:pt x="3130" y="829"/>
                  </a:lnTo>
                  <a:lnTo>
                    <a:pt x="3118" y="836"/>
                  </a:lnTo>
                  <a:lnTo>
                    <a:pt x="3107" y="844"/>
                  </a:lnTo>
                  <a:lnTo>
                    <a:pt x="3095" y="850"/>
                  </a:lnTo>
                  <a:lnTo>
                    <a:pt x="3083" y="856"/>
                  </a:lnTo>
                  <a:lnTo>
                    <a:pt x="3070" y="861"/>
                  </a:lnTo>
                  <a:lnTo>
                    <a:pt x="3057" y="867"/>
                  </a:lnTo>
                  <a:lnTo>
                    <a:pt x="3044" y="871"/>
                  </a:lnTo>
                  <a:lnTo>
                    <a:pt x="3030" y="875"/>
                  </a:lnTo>
                  <a:lnTo>
                    <a:pt x="3016" y="879"/>
                  </a:lnTo>
                  <a:lnTo>
                    <a:pt x="3002" y="882"/>
                  </a:lnTo>
                  <a:lnTo>
                    <a:pt x="2986" y="885"/>
                  </a:lnTo>
                  <a:lnTo>
                    <a:pt x="3186" y="1106"/>
                  </a:lnTo>
                  <a:lnTo>
                    <a:pt x="3204" y="1126"/>
                  </a:lnTo>
                  <a:lnTo>
                    <a:pt x="3218" y="1146"/>
                  </a:lnTo>
                  <a:lnTo>
                    <a:pt x="3232" y="1165"/>
                  </a:lnTo>
                  <a:lnTo>
                    <a:pt x="3242" y="1183"/>
                  </a:lnTo>
                  <a:lnTo>
                    <a:pt x="3251" y="1202"/>
                  </a:lnTo>
                  <a:lnTo>
                    <a:pt x="3256" y="1219"/>
                  </a:lnTo>
                  <a:lnTo>
                    <a:pt x="3258" y="1227"/>
                  </a:lnTo>
                  <a:lnTo>
                    <a:pt x="3260" y="1234"/>
                  </a:lnTo>
                  <a:lnTo>
                    <a:pt x="3261" y="1242"/>
                  </a:lnTo>
                  <a:lnTo>
                    <a:pt x="3261" y="1250"/>
                  </a:lnTo>
                  <a:lnTo>
                    <a:pt x="3260" y="1262"/>
                  </a:lnTo>
                  <a:lnTo>
                    <a:pt x="3259" y="1275"/>
                  </a:lnTo>
                  <a:lnTo>
                    <a:pt x="3256" y="1286"/>
                  </a:lnTo>
                  <a:lnTo>
                    <a:pt x="3253" y="1297"/>
                  </a:lnTo>
                  <a:lnTo>
                    <a:pt x="3247" y="1307"/>
                  </a:lnTo>
                  <a:lnTo>
                    <a:pt x="3241" y="1316"/>
                  </a:lnTo>
                  <a:lnTo>
                    <a:pt x="3234" y="1326"/>
                  </a:lnTo>
                  <a:lnTo>
                    <a:pt x="3227" y="1335"/>
                  </a:lnTo>
                  <a:lnTo>
                    <a:pt x="3217" y="1342"/>
                  </a:lnTo>
                  <a:lnTo>
                    <a:pt x="3208" y="1350"/>
                  </a:lnTo>
                  <a:lnTo>
                    <a:pt x="3198" y="1356"/>
                  </a:lnTo>
                  <a:lnTo>
                    <a:pt x="3188" y="1360"/>
                  </a:lnTo>
                  <a:lnTo>
                    <a:pt x="3177" y="1364"/>
                  </a:lnTo>
                  <a:lnTo>
                    <a:pt x="3165" y="1366"/>
                  </a:lnTo>
                  <a:lnTo>
                    <a:pt x="3154" y="1369"/>
                  </a:lnTo>
                  <a:lnTo>
                    <a:pt x="3141" y="1369"/>
                  </a:lnTo>
                  <a:lnTo>
                    <a:pt x="3133" y="1369"/>
                  </a:lnTo>
                  <a:lnTo>
                    <a:pt x="3125" y="1367"/>
                  </a:lnTo>
                  <a:lnTo>
                    <a:pt x="3117" y="1365"/>
                  </a:lnTo>
                  <a:lnTo>
                    <a:pt x="3109" y="1363"/>
                  </a:lnTo>
                  <a:lnTo>
                    <a:pt x="3101" y="1360"/>
                  </a:lnTo>
                  <a:lnTo>
                    <a:pt x="3092" y="1356"/>
                  </a:lnTo>
                  <a:lnTo>
                    <a:pt x="3084" y="1352"/>
                  </a:lnTo>
                  <a:lnTo>
                    <a:pt x="3076" y="1346"/>
                  </a:lnTo>
                  <a:lnTo>
                    <a:pt x="3058" y="1333"/>
                  </a:lnTo>
                  <a:lnTo>
                    <a:pt x="3041" y="1317"/>
                  </a:lnTo>
                  <a:lnTo>
                    <a:pt x="3023" y="1300"/>
                  </a:lnTo>
                  <a:lnTo>
                    <a:pt x="3006" y="1278"/>
                  </a:lnTo>
                  <a:lnTo>
                    <a:pt x="2711" y="909"/>
                  </a:lnTo>
                  <a:close/>
                  <a:moveTo>
                    <a:pt x="1708" y="906"/>
                  </a:moveTo>
                  <a:lnTo>
                    <a:pt x="1973" y="906"/>
                  </a:lnTo>
                  <a:lnTo>
                    <a:pt x="1844" y="496"/>
                  </a:lnTo>
                  <a:lnTo>
                    <a:pt x="1708" y="906"/>
                  </a:lnTo>
                  <a:close/>
                  <a:moveTo>
                    <a:pt x="1636" y="1138"/>
                  </a:moveTo>
                  <a:lnTo>
                    <a:pt x="1599" y="1250"/>
                  </a:lnTo>
                  <a:lnTo>
                    <a:pt x="1593" y="1264"/>
                  </a:lnTo>
                  <a:lnTo>
                    <a:pt x="1588" y="1277"/>
                  </a:lnTo>
                  <a:lnTo>
                    <a:pt x="1582" y="1289"/>
                  </a:lnTo>
                  <a:lnTo>
                    <a:pt x="1577" y="1300"/>
                  </a:lnTo>
                  <a:lnTo>
                    <a:pt x="1571" y="1310"/>
                  </a:lnTo>
                  <a:lnTo>
                    <a:pt x="1563" y="1320"/>
                  </a:lnTo>
                  <a:lnTo>
                    <a:pt x="1556" y="1328"/>
                  </a:lnTo>
                  <a:lnTo>
                    <a:pt x="1549" y="1335"/>
                  </a:lnTo>
                  <a:lnTo>
                    <a:pt x="1541" y="1342"/>
                  </a:lnTo>
                  <a:lnTo>
                    <a:pt x="1533" y="1348"/>
                  </a:lnTo>
                  <a:lnTo>
                    <a:pt x="1525" y="1353"/>
                  </a:lnTo>
                  <a:lnTo>
                    <a:pt x="1516" y="1357"/>
                  </a:lnTo>
                  <a:lnTo>
                    <a:pt x="1507" y="1360"/>
                  </a:lnTo>
                  <a:lnTo>
                    <a:pt x="1498" y="1362"/>
                  </a:lnTo>
                  <a:lnTo>
                    <a:pt x="1488" y="1363"/>
                  </a:lnTo>
                  <a:lnTo>
                    <a:pt x="1478" y="1364"/>
                  </a:lnTo>
                  <a:lnTo>
                    <a:pt x="1465" y="1363"/>
                  </a:lnTo>
                  <a:lnTo>
                    <a:pt x="1453" y="1362"/>
                  </a:lnTo>
                  <a:lnTo>
                    <a:pt x="1441" y="1359"/>
                  </a:lnTo>
                  <a:lnTo>
                    <a:pt x="1430" y="1355"/>
                  </a:lnTo>
                  <a:lnTo>
                    <a:pt x="1420" y="1351"/>
                  </a:lnTo>
                  <a:lnTo>
                    <a:pt x="1409" y="1345"/>
                  </a:lnTo>
                  <a:lnTo>
                    <a:pt x="1400" y="1337"/>
                  </a:lnTo>
                  <a:lnTo>
                    <a:pt x="1391" y="1329"/>
                  </a:lnTo>
                  <a:lnTo>
                    <a:pt x="1383" y="1321"/>
                  </a:lnTo>
                  <a:lnTo>
                    <a:pt x="1377" y="1311"/>
                  </a:lnTo>
                  <a:lnTo>
                    <a:pt x="1371" y="1301"/>
                  </a:lnTo>
                  <a:lnTo>
                    <a:pt x="1366" y="1290"/>
                  </a:lnTo>
                  <a:lnTo>
                    <a:pt x="1362" y="1279"/>
                  </a:lnTo>
                  <a:lnTo>
                    <a:pt x="1360" y="1267"/>
                  </a:lnTo>
                  <a:lnTo>
                    <a:pt x="1358" y="1255"/>
                  </a:lnTo>
                  <a:lnTo>
                    <a:pt x="1358" y="1242"/>
                  </a:lnTo>
                  <a:lnTo>
                    <a:pt x="1358" y="1223"/>
                  </a:lnTo>
                  <a:lnTo>
                    <a:pt x="1361" y="1204"/>
                  </a:lnTo>
                  <a:lnTo>
                    <a:pt x="1364" y="1186"/>
                  </a:lnTo>
                  <a:lnTo>
                    <a:pt x="1370" y="1170"/>
                  </a:lnTo>
                  <a:lnTo>
                    <a:pt x="1658" y="387"/>
                  </a:lnTo>
                  <a:lnTo>
                    <a:pt x="1665" y="369"/>
                  </a:lnTo>
                  <a:lnTo>
                    <a:pt x="1674" y="350"/>
                  </a:lnTo>
                  <a:lnTo>
                    <a:pt x="1683" y="332"/>
                  </a:lnTo>
                  <a:lnTo>
                    <a:pt x="1692" y="317"/>
                  </a:lnTo>
                  <a:lnTo>
                    <a:pt x="1703" y="302"/>
                  </a:lnTo>
                  <a:lnTo>
                    <a:pt x="1713" y="288"/>
                  </a:lnTo>
                  <a:lnTo>
                    <a:pt x="1725" y="276"/>
                  </a:lnTo>
                  <a:lnTo>
                    <a:pt x="1736" y="266"/>
                  </a:lnTo>
                  <a:lnTo>
                    <a:pt x="1749" y="256"/>
                  </a:lnTo>
                  <a:lnTo>
                    <a:pt x="1761" y="248"/>
                  </a:lnTo>
                  <a:lnTo>
                    <a:pt x="1775" y="241"/>
                  </a:lnTo>
                  <a:lnTo>
                    <a:pt x="1789" y="234"/>
                  </a:lnTo>
                  <a:lnTo>
                    <a:pt x="1804" y="230"/>
                  </a:lnTo>
                  <a:lnTo>
                    <a:pt x="1818" y="227"/>
                  </a:lnTo>
                  <a:lnTo>
                    <a:pt x="1834" y="225"/>
                  </a:lnTo>
                  <a:lnTo>
                    <a:pt x="1851" y="225"/>
                  </a:lnTo>
                  <a:lnTo>
                    <a:pt x="1867" y="225"/>
                  </a:lnTo>
                  <a:lnTo>
                    <a:pt x="1883" y="227"/>
                  </a:lnTo>
                  <a:lnTo>
                    <a:pt x="1898" y="230"/>
                  </a:lnTo>
                  <a:lnTo>
                    <a:pt x="1912" y="233"/>
                  </a:lnTo>
                  <a:lnTo>
                    <a:pt x="1927" y="238"/>
                  </a:lnTo>
                  <a:lnTo>
                    <a:pt x="1939" y="245"/>
                  </a:lnTo>
                  <a:lnTo>
                    <a:pt x="1952" y="253"/>
                  </a:lnTo>
                  <a:lnTo>
                    <a:pt x="1964" y="261"/>
                  </a:lnTo>
                  <a:lnTo>
                    <a:pt x="1975" y="271"/>
                  </a:lnTo>
                  <a:lnTo>
                    <a:pt x="1986" y="282"/>
                  </a:lnTo>
                  <a:lnTo>
                    <a:pt x="1996" y="294"/>
                  </a:lnTo>
                  <a:lnTo>
                    <a:pt x="2005" y="307"/>
                  </a:lnTo>
                  <a:lnTo>
                    <a:pt x="2014" y="321"/>
                  </a:lnTo>
                  <a:lnTo>
                    <a:pt x="2022" y="336"/>
                  </a:lnTo>
                  <a:lnTo>
                    <a:pt x="2029" y="353"/>
                  </a:lnTo>
                  <a:lnTo>
                    <a:pt x="2036" y="371"/>
                  </a:lnTo>
                  <a:lnTo>
                    <a:pt x="2316" y="1165"/>
                  </a:lnTo>
                  <a:lnTo>
                    <a:pt x="2324" y="1188"/>
                  </a:lnTo>
                  <a:lnTo>
                    <a:pt x="2329" y="1209"/>
                  </a:lnTo>
                  <a:lnTo>
                    <a:pt x="2332" y="1228"/>
                  </a:lnTo>
                  <a:lnTo>
                    <a:pt x="2333" y="1246"/>
                  </a:lnTo>
                  <a:lnTo>
                    <a:pt x="2333" y="1258"/>
                  </a:lnTo>
                  <a:lnTo>
                    <a:pt x="2331" y="1271"/>
                  </a:lnTo>
                  <a:lnTo>
                    <a:pt x="2329" y="1283"/>
                  </a:lnTo>
                  <a:lnTo>
                    <a:pt x="2325" y="1294"/>
                  </a:lnTo>
                  <a:lnTo>
                    <a:pt x="2319" y="1304"/>
                  </a:lnTo>
                  <a:lnTo>
                    <a:pt x="2313" y="1314"/>
                  </a:lnTo>
                  <a:lnTo>
                    <a:pt x="2307" y="1323"/>
                  </a:lnTo>
                  <a:lnTo>
                    <a:pt x="2299" y="1331"/>
                  </a:lnTo>
                  <a:lnTo>
                    <a:pt x="2289" y="1339"/>
                  </a:lnTo>
                  <a:lnTo>
                    <a:pt x="2280" y="1346"/>
                  </a:lnTo>
                  <a:lnTo>
                    <a:pt x="2269" y="1351"/>
                  </a:lnTo>
                  <a:lnTo>
                    <a:pt x="2258" y="1356"/>
                  </a:lnTo>
                  <a:lnTo>
                    <a:pt x="2247" y="1359"/>
                  </a:lnTo>
                  <a:lnTo>
                    <a:pt x="2235" y="1362"/>
                  </a:lnTo>
                  <a:lnTo>
                    <a:pt x="2222" y="1363"/>
                  </a:lnTo>
                  <a:lnTo>
                    <a:pt x="2209" y="1364"/>
                  </a:lnTo>
                  <a:lnTo>
                    <a:pt x="2197" y="1363"/>
                  </a:lnTo>
                  <a:lnTo>
                    <a:pt x="2186" y="1362"/>
                  </a:lnTo>
                  <a:lnTo>
                    <a:pt x="2175" y="1359"/>
                  </a:lnTo>
                  <a:lnTo>
                    <a:pt x="2164" y="1356"/>
                  </a:lnTo>
                  <a:lnTo>
                    <a:pt x="2155" y="1352"/>
                  </a:lnTo>
                  <a:lnTo>
                    <a:pt x="2145" y="1347"/>
                  </a:lnTo>
                  <a:lnTo>
                    <a:pt x="2136" y="1340"/>
                  </a:lnTo>
                  <a:lnTo>
                    <a:pt x="2128" y="1333"/>
                  </a:lnTo>
                  <a:lnTo>
                    <a:pt x="2120" y="1325"/>
                  </a:lnTo>
                  <a:lnTo>
                    <a:pt x="2112" y="1315"/>
                  </a:lnTo>
                  <a:lnTo>
                    <a:pt x="2105" y="1306"/>
                  </a:lnTo>
                  <a:lnTo>
                    <a:pt x="2099" y="1295"/>
                  </a:lnTo>
                  <a:lnTo>
                    <a:pt x="2092" y="1283"/>
                  </a:lnTo>
                  <a:lnTo>
                    <a:pt x="2086" y="1270"/>
                  </a:lnTo>
                  <a:lnTo>
                    <a:pt x="2081" y="1256"/>
                  </a:lnTo>
                  <a:lnTo>
                    <a:pt x="2077" y="1240"/>
                  </a:lnTo>
                  <a:lnTo>
                    <a:pt x="2046" y="1138"/>
                  </a:lnTo>
                  <a:lnTo>
                    <a:pt x="1636" y="1138"/>
                  </a:lnTo>
                  <a:close/>
                  <a:moveTo>
                    <a:pt x="481" y="349"/>
                  </a:moveTo>
                  <a:lnTo>
                    <a:pt x="645" y="1003"/>
                  </a:lnTo>
                  <a:lnTo>
                    <a:pt x="807" y="354"/>
                  </a:lnTo>
                  <a:lnTo>
                    <a:pt x="811" y="340"/>
                  </a:lnTo>
                  <a:lnTo>
                    <a:pt x="817" y="327"/>
                  </a:lnTo>
                  <a:lnTo>
                    <a:pt x="823" y="315"/>
                  </a:lnTo>
                  <a:lnTo>
                    <a:pt x="830" y="303"/>
                  </a:lnTo>
                  <a:lnTo>
                    <a:pt x="837" y="292"/>
                  </a:lnTo>
                  <a:lnTo>
                    <a:pt x="847" y="281"/>
                  </a:lnTo>
                  <a:lnTo>
                    <a:pt x="856" y="271"/>
                  </a:lnTo>
                  <a:lnTo>
                    <a:pt x="868" y="261"/>
                  </a:lnTo>
                  <a:lnTo>
                    <a:pt x="879" y="253"/>
                  </a:lnTo>
                  <a:lnTo>
                    <a:pt x="892" y="246"/>
                  </a:lnTo>
                  <a:lnTo>
                    <a:pt x="904" y="241"/>
                  </a:lnTo>
                  <a:lnTo>
                    <a:pt x="917" y="235"/>
                  </a:lnTo>
                  <a:lnTo>
                    <a:pt x="930" y="231"/>
                  </a:lnTo>
                  <a:lnTo>
                    <a:pt x="944" y="228"/>
                  </a:lnTo>
                  <a:lnTo>
                    <a:pt x="957" y="227"/>
                  </a:lnTo>
                  <a:lnTo>
                    <a:pt x="972" y="226"/>
                  </a:lnTo>
                  <a:lnTo>
                    <a:pt x="985" y="227"/>
                  </a:lnTo>
                  <a:lnTo>
                    <a:pt x="999" y="228"/>
                  </a:lnTo>
                  <a:lnTo>
                    <a:pt x="1011" y="231"/>
                  </a:lnTo>
                  <a:lnTo>
                    <a:pt x="1025" y="234"/>
                  </a:lnTo>
                  <a:lnTo>
                    <a:pt x="1036" y="238"/>
                  </a:lnTo>
                  <a:lnTo>
                    <a:pt x="1049" y="245"/>
                  </a:lnTo>
                  <a:lnTo>
                    <a:pt x="1060" y="251"/>
                  </a:lnTo>
                  <a:lnTo>
                    <a:pt x="1072" y="259"/>
                  </a:lnTo>
                  <a:lnTo>
                    <a:pt x="1083" y="268"/>
                  </a:lnTo>
                  <a:lnTo>
                    <a:pt x="1093" y="277"/>
                  </a:lnTo>
                  <a:lnTo>
                    <a:pt x="1102" y="286"/>
                  </a:lnTo>
                  <a:lnTo>
                    <a:pt x="1110" y="297"/>
                  </a:lnTo>
                  <a:lnTo>
                    <a:pt x="1118" y="308"/>
                  </a:lnTo>
                  <a:lnTo>
                    <a:pt x="1124" y="320"/>
                  </a:lnTo>
                  <a:lnTo>
                    <a:pt x="1129" y="332"/>
                  </a:lnTo>
                  <a:lnTo>
                    <a:pt x="1133" y="346"/>
                  </a:lnTo>
                  <a:lnTo>
                    <a:pt x="1285" y="1198"/>
                  </a:lnTo>
                  <a:lnTo>
                    <a:pt x="1287" y="1211"/>
                  </a:lnTo>
                  <a:lnTo>
                    <a:pt x="1288" y="1226"/>
                  </a:lnTo>
                  <a:lnTo>
                    <a:pt x="1287" y="1239"/>
                  </a:lnTo>
                  <a:lnTo>
                    <a:pt x="1285" y="1252"/>
                  </a:lnTo>
                  <a:lnTo>
                    <a:pt x="1282" y="1264"/>
                  </a:lnTo>
                  <a:lnTo>
                    <a:pt x="1278" y="1276"/>
                  </a:lnTo>
                  <a:lnTo>
                    <a:pt x="1273" y="1287"/>
                  </a:lnTo>
                  <a:lnTo>
                    <a:pt x="1266" y="1299"/>
                  </a:lnTo>
                  <a:lnTo>
                    <a:pt x="1259" y="1309"/>
                  </a:lnTo>
                  <a:lnTo>
                    <a:pt x="1250" y="1319"/>
                  </a:lnTo>
                  <a:lnTo>
                    <a:pt x="1240" y="1328"/>
                  </a:lnTo>
                  <a:lnTo>
                    <a:pt x="1230" y="1335"/>
                  </a:lnTo>
                  <a:lnTo>
                    <a:pt x="1220" y="1341"/>
                  </a:lnTo>
                  <a:lnTo>
                    <a:pt x="1208" y="1347"/>
                  </a:lnTo>
                  <a:lnTo>
                    <a:pt x="1197" y="1351"/>
                  </a:lnTo>
                  <a:lnTo>
                    <a:pt x="1184" y="1354"/>
                  </a:lnTo>
                  <a:lnTo>
                    <a:pt x="1172" y="1356"/>
                  </a:lnTo>
                  <a:lnTo>
                    <a:pt x="1158" y="1356"/>
                  </a:lnTo>
                  <a:lnTo>
                    <a:pt x="1146" y="1356"/>
                  </a:lnTo>
                  <a:lnTo>
                    <a:pt x="1134" y="1355"/>
                  </a:lnTo>
                  <a:lnTo>
                    <a:pt x="1123" y="1352"/>
                  </a:lnTo>
                  <a:lnTo>
                    <a:pt x="1111" y="1349"/>
                  </a:lnTo>
                  <a:lnTo>
                    <a:pt x="1101" y="1345"/>
                  </a:lnTo>
                  <a:lnTo>
                    <a:pt x="1090" y="1339"/>
                  </a:lnTo>
                  <a:lnTo>
                    <a:pt x="1081" y="1333"/>
                  </a:lnTo>
                  <a:lnTo>
                    <a:pt x="1072" y="1326"/>
                  </a:lnTo>
                  <a:lnTo>
                    <a:pt x="1063" y="1317"/>
                  </a:lnTo>
                  <a:lnTo>
                    <a:pt x="1055" y="1308"/>
                  </a:lnTo>
                  <a:lnTo>
                    <a:pt x="1049" y="1300"/>
                  </a:lnTo>
                  <a:lnTo>
                    <a:pt x="1043" y="1289"/>
                  </a:lnTo>
                  <a:lnTo>
                    <a:pt x="1038" y="1279"/>
                  </a:lnTo>
                  <a:lnTo>
                    <a:pt x="1034" y="1269"/>
                  </a:lnTo>
                  <a:lnTo>
                    <a:pt x="1031" y="1257"/>
                  </a:lnTo>
                  <a:lnTo>
                    <a:pt x="1030" y="1245"/>
                  </a:lnTo>
                  <a:lnTo>
                    <a:pt x="955" y="593"/>
                  </a:lnTo>
                  <a:lnTo>
                    <a:pt x="787" y="1245"/>
                  </a:lnTo>
                  <a:lnTo>
                    <a:pt x="783" y="1257"/>
                  </a:lnTo>
                  <a:lnTo>
                    <a:pt x="779" y="1269"/>
                  </a:lnTo>
                  <a:lnTo>
                    <a:pt x="774" y="1280"/>
                  </a:lnTo>
                  <a:lnTo>
                    <a:pt x="768" y="1290"/>
                  </a:lnTo>
                  <a:lnTo>
                    <a:pt x="760" y="1300"/>
                  </a:lnTo>
                  <a:lnTo>
                    <a:pt x="753" y="1309"/>
                  </a:lnTo>
                  <a:lnTo>
                    <a:pt x="744" y="1317"/>
                  </a:lnTo>
                  <a:lnTo>
                    <a:pt x="734" y="1326"/>
                  </a:lnTo>
                  <a:lnTo>
                    <a:pt x="724" y="1333"/>
                  </a:lnTo>
                  <a:lnTo>
                    <a:pt x="713" y="1339"/>
                  </a:lnTo>
                  <a:lnTo>
                    <a:pt x="703" y="1345"/>
                  </a:lnTo>
                  <a:lnTo>
                    <a:pt x="692" y="1349"/>
                  </a:lnTo>
                  <a:lnTo>
                    <a:pt x="680" y="1352"/>
                  </a:lnTo>
                  <a:lnTo>
                    <a:pt x="668" y="1355"/>
                  </a:lnTo>
                  <a:lnTo>
                    <a:pt x="655" y="1356"/>
                  </a:lnTo>
                  <a:lnTo>
                    <a:pt x="643" y="1356"/>
                  </a:lnTo>
                  <a:lnTo>
                    <a:pt x="630" y="1356"/>
                  </a:lnTo>
                  <a:lnTo>
                    <a:pt x="618" y="1354"/>
                  </a:lnTo>
                  <a:lnTo>
                    <a:pt x="605" y="1352"/>
                  </a:lnTo>
                  <a:lnTo>
                    <a:pt x="594" y="1349"/>
                  </a:lnTo>
                  <a:lnTo>
                    <a:pt x="582" y="1344"/>
                  </a:lnTo>
                  <a:lnTo>
                    <a:pt x="571" y="1338"/>
                  </a:lnTo>
                  <a:lnTo>
                    <a:pt x="560" y="1331"/>
                  </a:lnTo>
                  <a:lnTo>
                    <a:pt x="551" y="1324"/>
                  </a:lnTo>
                  <a:lnTo>
                    <a:pt x="541" y="1315"/>
                  </a:lnTo>
                  <a:lnTo>
                    <a:pt x="532" y="1306"/>
                  </a:lnTo>
                  <a:lnTo>
                    <a:pt x="524" y="1297"/>
                  </a:lnTo>
                  <a:lnTo>
                    <a:pt x="518" y="1286"/>
                  </a:lnTo>
                  <a:lnTo>
                    <a:pt x="511" y="1276"/>
                  </a:lnTo>
                  <a:lnTo>
                    <a:pt x="506" y="1264"/>
                  </a:lnTo>
                  <a:lnTo>
                    <a:pt x="501" y="1252"/>
                  </a:lnTo>
                  <a:lnTo>
                    <a:pt x="498" y="1239"/>
                  </a:lnTo>
                  <a:lnTo>
                    <a:pt x="334" y="592"/>
                  </a:lnTo>
                  <a:lnTo>
                    <a:pt x="258" y="1245"/>
                  </a:lnTo>
                  <a:lnTo>
                    <a:pt x="256" y="1257"/>
                  </a:lnTo>
                  <a:lnTo>
                    <a:pt x="253" y="1267"/>
                  </a:lnTo>
                  <a:lnTo>
                    <a:pt x="250" y="1279"/>
                  </a:lnTo>
                  <a:lnTo>
                    <a:pt x="245" y="1289"/>
                  </a:lnTo>
                  <a:lnTo>
                    <a:pt x="240" y="1299"/>
                  </a:lnTo>
                  <a:lnTo>
                    <a:pt x="232" y="1308"/>
                  </a:lnTo>
                  <a:lnTo>
                    <a:pt x="225" y="1316"/>
                  </a:lnTo>
                  <a:lnTo>
                    <a:pt x="217" y="1325"/>
                  </a:lnTo>
                  <a:lnTo>
                    <a:pt x="207" y="1332"/>
                  </a:lnTo>
                  <a:lnTo>
                    <a:pt x="197" y="1338"/>
                  </a:lnTo>
                  <a:lnTo>
                    <a:pt x="186" y="1345"/>
                  </a:lnTo>
                  <a:lnTo>
                    <a:pt x="176" y="1349"/>
                  </a:lnTo>
                  <a:lnTo>
                    <a:pt x="166" y="1352"/>
                  </a:lnTo>
                  <a:lnTo>
                    <a:pt x="154" y="1354"/>
                  </a:lnTo>
                  <a:lnTo>
                    <a:pt x="142" y="1356"/>
                  </a:lnTo>
                  <a:lnTo>
                    <a:pt x="130" y="1356"/>
                  </a:lnTo>
                  <a:lnTo>
                    <a:pt x="117" y="1356"/>
                  </a:lnTo>
                  <a:lnTo>
                    <a:pt x="103" y="1354"/>
                  </a:lnTo>
                  <a:lnTo>
                    <a:pt x="92" y="1351"/>
                  </a:lnTo>
                  <a:lnTo>
                    <a:pt x="79" y="1347"/>
                  </a:lnTo>
                  <a:lnTo>
                    <a:pt x="68" y="1341"/>
                  </a:lnTo>
                  <a:lnTo>
                    <a:pt x="57" y="1335"/>
                  </a:lnTo>
                  <a:lnTo>
                    <a:pt x="47" y="1328"/>
                  </a:lnTo>
                  <a:lnTo>
                    <a:pt x="37" y="1319"/>
                  </a:lnTo>
                  <a:lnTo>
                    <a:pt x="29" y="1309"/>
                  </a:lnTo>
                  <a:lnTo>
                    <a:pt x="21" y="1299"/>
                  </a:lnTo>
                  <a:lnTo>
                    <a:pt x="15" y="1287"/>
                  </a:lnTo>
                  <a:lnTo>
                    <a:pt x="9" y="1276"/>
                  </a:lnTo>
                  <a:lnTo>
                    <a:pt x="5" y="1264"/>
                  </a:lnTo>
                  <a:lnTo>
                    <a:pt x="2" y="1252"/>
                  </a:lnTo>
                  <a:lnTo>
                    <a:pt x="1" y="1239"/>
                  </a:lnTo>
                  <a:lnTo>
                    <a:pt x="0" y="1226"/>
                  </a:lnTo>
                  <a:lnTo>
                    <a:pt x="0" y="1220"/>
                  </a:lnTo>
                  <a:lnTo>
                    <a:pt x="1" y="1211"/>
                  </a:lnTo>
                  <a:lnTo>
                    <a:pt x="2" y="1203"/>
                  </a:lnTo>
                  <a:lnTo>
                    <a:pt x="4" y="1192"/>
                  </a:lnTo>
                  <a:lnTo>
                    <a:pt x="153" y="354"/>
                  </a:lnTo>
                  <a:lnTo>
                    <a:pt x="156" y="341"/>
                  </a:lnTo>
                  <a:lnTo>
                    <a:pt x="160" y="327"/>
                  </a:lnTo>
                  <a:lnTo>
                    <a:pt x="167" y="315"/>
                  </a:lnTo>
                  <a:lnTo>
                    <a:pt x="173" y="303"/>
                  </a:lnTo>
                  <a:lnTo>
                    <a:pt x="181" y="292"/>
                  </a:lnTo>
                  <a:lnTo>
                    <a:pt x="191" y="280"/>
                  </a:lnTo>
                  <a:lnTo>
                    <a:pt x="201" y="271"/>
                  </a:lnTo>
                  <a:lnTo>
                    <a:pt x="212" y="261"/>
                  </a:lnTo>
                  <a:lnTo>
                    <a:pt x="224" y="253"/>
                  </a:lnTo>
                  <a:lnTo>
                    <a:pt x="236" y="246"/>
                  </a:lnTo>
                  <a:lnTo>
                    <a:pt x="249" y="240"/>
                  </a:lnTo>
                  <a:lnTo>
                    <a:pt x="262" y="235"/>
                  </a:lnTo>
                  <a:lnTo>
                    <a:pt x="276" y="231"/>
                  </a:lnTo>
                  <a:lnTo>
                    <a:pt x="290" y="228"/>
                  </a:lnTo>
                  <a:lnTo>
                    <a:pt x="304" y="227"/>
                  </a:lnTo>
                  <a:lnTo>
                    <a:pt x="319" y="226"/>
                  </a:lnTo>
                  <a:lnTo>
                    <a:pt x="332" y="227"/>
                  </a:lnTo>
                  <a:lnTo>
                    <a:pt x="346" y="228"/>
                  </a:lnTo>
                  <a:lnTo>
                    <a:pt x="359" y="231"/>
                  </a:lnTo>
                  <a:lnTo>
                    <a:pt x="373" y="234"/>
                  </a:lnTo>
                  <a:lnTo>
                    <a:pt x="385" y="240"/>
                  </a:lnTo>
                  <a:lnTo>
                    <a:pt x="398" y="246"/>
                  </a:lnTo>
                  <a:lnTo>
                    <a:pt x="409" y="252"/>
                  </a:lnTo>
                  <a:lnTo>
                    <a:pt x="422" y="260"/>
                  </a:lnTo>
                  <a:lnTo>
                    <a:pt x="432" y="270"/>
                  </a:lnTo>
                  <a:lnTo>
                    <a:pt x="443" y="279"/>
                  </a:lnTo>
                  <a:lnTo>
                    <a:pt x="451" y="288"/>
                  </a:lnTo>
                  <a:lnTo>
                    <a:pt x="459" y="300"/>
                  </a:lnTo>
                  <a:lnTo>
                    <a:pt x="467" y="311"/>
                  </a:lnTo>
                  <a:lnTo>
                    <a:pt x="472" y="323"/>
                  </a:lnTo>
                  <a:lnTo>
                    <a:pt x="477" y="335"/>
                  </a:lnTo>
                  <a:lnTo>
                    <a:pt x="481" y="349"/>
                  </a:lnTo>
                  <a:close/>
                  <a:moveTo>
                    <a:pt x="10884" y="817"/>
                  </a:moveTo>
                  <a:lnTo>
                    <a:pt x="10883" y="774"/>
                  </a:lnTo>
                  <a:lnTo>
                    <a:pt x="10880" y="733"/>
                  </a:lnTo>
                  <a:lnTo>
                    <a:pt x="10874" y="693"/>
                  </a:lnTo>
                  <a:lnTo>
                    <a:pt x="10868" y="652"/>
                  </a:lnTo>
                  <a:lnTo>
                    <a:pt x="10859" y="612"/>
                  </a:lnTo>
                  <a:lnTo>
                    <a:pt x="10847" y="574"/>
                  </a:lnTo>
                  <a:lnTo>
                    <a:pt x="10835" y="536"/>
                  </a:lnTo>
                  <a:lnTo>
                    <a:pt x="10820" y="499"/>
                  </a:lnTo>
                  <a:lnTo>
                    <a:pt x="10803" y="462"/>
                  </a:lnTo>
                  <a:lnTo>
                    <a:pt x="10786" y="428"/>
                  </a:lnTo>
                  <a:lnTo>
                    <a:pt x="10766" y="394"/>
                  </a:lnTo>
                  <a:lnTo>
                    <a:pt x="10745" y="360"/>
                  </a:lnTo>
                  <a:lnTo>
                    <a:pt x="10722" y="328"/>
                  </a:lnTo>
                  <a:lnTo>
                    <a:pt x="10697" y="298"/>
                  </a:lnTo>
                  <a:lnTo>
                    <a:pt x="10672" y="268"/>
                  </a:lnTo>
                  <a:lnTo>
                    <a:pt x="10645" y="240"/>
                  </a:lnTo>
                  <a:lnTo>
                    <a:pt x="10617" y="212"/>
                  </a:lnTo>
                  <a:lnTo>
                    <a:pt x="10587" y="186"/>
                  </a:lnTo>
                  <a:lnTo>
                    <a:pt x="10557" y="162"/>
                  </a:lnTo>
                  <a:lnTo>
                    <a:pt x="10524" y="140"/>
                  </a:lnTo>
                  <a:lnTo>
                    <a:pt x="10491" y="119"/>
                  </a:lnTo>
                  <a:lnTo>
                    <a:pt x="10457" y="99"/>
                  </a:lnTo>
                  <a:lnTo>
                    <a:pt x="10421" y="81"/>
                  </a:lnTo>
                  <a:lnTo>
                    <a:pt x="10386" y="65"/>
                  </a:lnTo>
                  <a:lnTo>
                    <a:pt x="10348" y="50"/>
                  </a:lnTo>
                  <a:lnTo>
                    <a:pt x="10311" y="36"/>
                  </a:lnTo>
                  <a:lnTo>
                    <a:pt x="10272" y="26"/>
                  </a:lnTo>
                  <a:lnTo>
                    <a:pt x="10233" y="17"/>
                  </a:lnTo>
                  <a:lnTo>
                    <a:pt x="10192" y="9"/>
                  </a:lnTo>
                  <a:lnTo>
                    <a:pt x="10152" y="4"/>
                  </a:lnTo>
                  <a:lnTo>
                    <a:pt x="10110" y="1"/>
                  </a:lnTo>
                  <a:lnTo>
                    <a:pt x="10068" y="0"/>
                  </a:lnTo>
                  <a:lnTo>
                    <a:pt x="10027" y="1"/>
                  </a:lnTo>
                  <a:lnTo>
                    <a:pt x="9985" y="4"/>
                  </a:lnTo>
                  <a:lnTo>
                    <a:pt x="9944" y="9"/>
                  </a:lnTo>
                  <a:lnTo>
                    <a:pt x="9904" y="17"/>
                  </a:lnTo>
                  <a:lnTo>
                    <a:pt x="9864" y="26"/>
                  </a:lnTo>
                  <a:lnTo>
                    <a:pt x="9826" y="36"/>
                  </a:lnTo>
                  <a:lnTo>
                    <a:pt x="9788" y="50"/>
                  </a:lnTo>
                  <a:lnTo>
                    <a:pt x="9751" y="65"/>
                  </a:lnTo>
                  <a:lnTo>
                    <a:pt x="9714" y="81"/>
                  </a:lnTo>
                  <a:lnTo>
                    <a:pt x="9679" y="99"/>
                  </a:lnTo>
                  <a:lnTo>
                    <a:pt x="9645" y="119"/>
                  </a:lnTo>
                  <a:lnTo>
                    <a:pt x="9612" y="140"/>
                  </a:lnTo>
                  <a:lnTo>
                    <a:pt x="9580" y="162"/>
                  </a:lnTo>
                  <a:lnTo>
                    <a:pt x="9550" y="186"/>
                  </a:lnTo>
                  <a:lnTo>
                    <a:pt x="9519" y="212"/>
                  </a:lnTo>
                  <a:lnTo>
                    <a:pt x="9491" y="240"/>
                  </a:lnTo>
                  <a:lnTo>
                    <a:pt x="9464" y="268"/>
                  </a:lnTo>
                  <a:lnTo>
                    <a:pt x="9438" y="298"/>
                  </a:lnTo>
                  <a:lnTo>
                    <a:pt x="9414" y="328"/>
                  </a:lnTo>
                  <a:lnTo>
                    <a:pt x="9391" y="360"/>
                  </a:lnTo>
                  <a:lnTo>
                    <a:pt x="9370" y="394"/>
                  </a:lnTo>
                  <a:lnTo>
                    <a:pt x="9351" y="428"/>
                  </a:lnTo>
                  <a:lnTo>
                    <a:pt x="9333" y="462"/>
                  </a:lnTo>
                  <a:lnTo>
                    <a:pt x="9316" y="499"/>
                  </a:lnTo>
                  <a:lnTo>
                    <a:pt x="9302" y="536"/>
                  </a:lnTo>
                  <a:lnTo>
                    <a:pt x="9289" y="574"/>
                  </a:lnTo>
                  <a:lnTo>
                    <a:pt x="9278" y="612"/>
                  </a:lnTo>
                  <a:lnTo>
                    <a:pt x="9268" y="652"/>
                  </a:lnTo>
                  <a:lnTo>
                    <a:pt x="9261" y="693"/>
                  </a:lnTo>
                  <a:lnTo>
                    <a:pt x="9256" y="733"/>
                  </a:lnTo>
                  <a:lnTo>
                    <a:pt x="9253" y="774"/>
                  </a:lnTo>
                  <a:lnTo>
                    <a:pt x="9252" y="817"/>
                  </a:lnTo>
                  <a:lnTo>
                    <a:pt x="9253" y="858"/>
                  </a:lnTo>
                  <a:lnTo>
                    <a:pt x="9256" y="899"/>
                  </a:lnTo>
                  <a:lnTo>
                    <a:pt x="9261" y="940"/>
                  </a:lnTo>
                  <a:lnTo>
                    <a:pt x="9268" y="980"/>
                  </a:lnTo>
                  <a:lnTo>
                    <a:pt x="9278" y="1020"/>
                  </a:lnTo>
                  <a:lnTo>
                    <a:pt x="9289" y="1058"/>
                  </a:lnTo>
                  <a:lnTo>
                    <a:pt x="9302" y="1096"/>
                  </a:lnTo>
                  <a:lnTo>
                    <a:pt x="9316" y="1133"/>
                  </a:lnTo>
                  <a:lnTo>
                    <a:pt x="9333" y="1170"/>
                  </a:lnTo>
                  <a:lnTo>
                    <a:pt x="9351" y="1204"/>
                  </a:lnTo>
                  <a:lnTo>
                    <a:pt x="9370" y="1238"/>
                  </a:lnTo>
                  <a:lnTo>
                    <a:pt x="9391" y="1272"/>
                  </a:lnTo>
                  <a:lnTo>
                    <a:pt x="9414" y="1304"/>
                  </a:lnTo>
                  <a:lnTo>
                    <a:pt x="9438" y="1334"/>
                  </a:lnTo>
                  <a:lnTo>
                    <a:pt x="9464" y="1364"/>
                  </a:lnTo>
                  <a:lnTo>
                    <a:pt x="9491" y="1392"/>
                  </a:lnTo>
                  <a:lnTo>
                    <a:pt x="9519" y="1420"/>
                  </a:lnTo>
                  <a:lnTo>
                    <a:pt x="9550" y="1446"/>
                  </a:lnTo>
                  <a:lnTo>
                    <a:pt x="9580" y="1470"/>
                  </a:lnTo>
                  <a:lnTo>
                    <a:pt x="9612" y="1492"/>
                  </a:lnTo>
                  <a:lnTo>
                    <a:pt x="9645" y="1513"/>
                  </a:lnTo>
                  <a:lnTo>
                    <a:pt x="9679" y="1533"/>
                  </a:lnTo>
                  <a:lnTo>
                    <a:pt x="9714" y="1552"/>
                  </a:lnTo>
                  <a:lnTo>
                    <a:pt x="9751" y="1567"/>
                  </a:lnTo>
                  <a:lnTo>
                    <a:pt x="9788" y="1582"/>
                  </a:lnTo>
                  <a:lnTo>
                    <a:pt x="9826" y="1596"/>
                  </a:lnTo>
                  <a:lnTo>
                    <a:pt x="9864" y="1606"/>
                  </a:lnTo>
                  <a:lnTo>
                    <a:pt x="9904" y="1615"/>
                  </a:lnTo>
                  <a:lnTo>
                    <a:pt x="9944" y="1623"/>
                  </a:lnTo>
                  <a:lnTo>
                    <a:pt x="9985" y="1628"/>
                  </a:lnTo>
                  <a:lnTo>
                    <a:pt x="10027" y="1631"/>
                  </a:lnTo>
                  <a:lnTo>
                    <a:pt x="10068" y="1632"/>
                  </a:lnTo>
                  <a:lnTo>
                    <a:pt x="10110" y="1631"/>
                  </a:lnTo>
                  <a:lnTo>
                    <a:pt x="10152" y="1628"/>
                  </a:lnTo>
                  <a:lnTo>
                    <a:pt x="10192" y="1623"/>
                  </a:lnTo>
                  <a:lnTo>
                    <a:pt x="10233" y="1615"/>
                  </a:lnTo>
                  <a:lnTo>
                    <a:pt x="10272" y="1606"/>
                  </a:lnTo>
                  <a:lnTo>
                    <a:pt x="10311" y="1596"/>
                  </a:lnTo>
                  <a:lnTo>
                    <a:pt x="10348" y="1582"/>
                  </a:lnTo>
                  <a:lnTo>
                    <a:pt x="10386" y="1567"/>
                  </a:lnTo>
                  <a:lnTo>
                    <a:pt x="10421" y="1552"/>
                  </a:lnTo>
                  <a:lnTo>
                    <a:pt x="10457" y="1533"/>
                  </a:lnTo>
                  <a:lnTo>
                    <a:pt x="10491" y="1513"/>
                  </a:lnTo>
                  <a:lnTo>
                    <a:pt x="10524" y="1492"/>
                  </a:lnTo>
                  <a:lnTo>
                    <a:pt x="10557" y="1470"/>
                  </a:lnTo>
                  <a:lnTo>
                    <a:pt x="10587" y="1446"/>
                  </a:lnTo>
                  <a:lnTo>
                    <a:pt x="10617" y="1420"/>
                  </a:lnTo>
                  <a:lnTo>
                    <a:pt x="10645" y="1392"/>
                  </a:lnTo>
                  <a:lnTo>
                    <a:pt x="10672" y="1364"/>
                  </a:lnTo>
                  <a:lnTo>
                    <a:pt x="10697" y="1334"/>
                  </a:lnTo>
                  <a:lnTo>
                    <a:pt x="10722" y="1304"/>
                  </a:lnTo>
                  <a:lnTo>
                    <a:pt x="10745" y="1272"/>
                  </a:lnTo>
                  <a:lnTo>
                    <a:pt x="10766" y="1238"/>
                  </a:lnTo>
                  <a:lnTo>
                    <a:pt x="10786" y="1204"/>
                  </a:lnTo>
                  <a:lnTo>
                    <a:pt x="10803" y="1170"/>
                  </a:lnTo>
                  <a:lnTo>
                    <a:pt x="10820" y="1133"/>
                  </a:lnTo>
                  <a:lnTo>
                    <a:pt x="10835" y="1096"/>
                  </a:lnTo>
                  <a:lnTo>
                    <a:pt x="10847" y="1058"/>
                  </a:lnTo>
                  <a:lnTo>
                    <a:pt x="10859" y="1020"/>
                  </a:lnTo>
                  <a:lnTo>
                    <a:pt x="10868" y="980"/>
                  </a:lnTo>
                  <a:lnTo>
                    <a:pt x="10874" y="940"/>
                  </a:lnTo>
                  <a:lnTo>
                    <a:pt x="10880" y="899"/>
                  </a:lnTo>
                  <a:lnTo>
                    <a:pt x="10883" y="858"/>
                  </a:lnTo>
                  <a:lnTo>
                    <a:pt x="10884" y="817"/>
                  </a:lnTo>
                  <a:close/>
                  <a:moveTo>
                    <a:pt x="9736" y="817"/>
                  </a:moveTo>
                  <a:lnTo>
                    <a:pt x="9737" y="833"/>
                  </a:lnTo>
                  <a:lnTo>
                    <a:pt x="9738" y="850"/>
                  </a:lnTo>
                  <a:lnTo>
                    <a:pt x="9740" y="867"/>
                  </a:lnTo>
                  <a:lnTo>
                    <a:pt x="9743" y="882"/>
                  </a:lnTo>
                  <a:lnTo>
                    <a:pt x="9746" y="899"/>
                  </a:lnTo>
                  <a:lnTo>
                    <a:pt x="9752" y="914"/>
                  </a:lnTo>
                  <a:lnTo>
                    <a:pt x="9757" y="929"/>
                  </a:lnTo>
                  <a:lnTo>
                    <a:pt x="9762" y="945"/>
                  </a:lnTo>
                  <a:lnTo>
                    <a:pt x="9769" y="959"/>
                  </a:lnTo>
                  <a:lnTo>
                    <a:pt x="9777" y="973"/>
                  </a:lnTo>
                  <a:lnTo>
                    <a:pt x="9784" y="987"/>
                  </a:lnTo>
                  <a:lnTo>
                    <a:pt x="9793" y="1001"/>
                  </a:lnTo>
                  <a:lnTo>
                    <a:pt x="9803" y="1013"/>
                  </a:lnTo>
                  <a:lnTo>
                    <a:pt x="9812" y="1026"/>
                  </a:lnTo>
                  <a:lnTo>
                    <a:pt x="9822" y="1038"/>
                  </a:lnTo>
                  <a:lnTo>
                    <a:pt x="9834" y="1050"/>
                  </a:lnTo>
                  <a:lnTo>
                    <a:pt x="9845" y="1060"/>
                  </a:lnTo>
                  <a:lnTo>
                    <a:pt x="9857" y="1071"/>
                  </a:lnTo>
                  <a:lnTo>
                    <a:pt x="9869" y="1081"/>
                  </a:lnTo>
                  <a:lnTo>
                    <a:pt x="9883" y="1089"/>
                  </a:lnTo>
                  <a:lnTo>
                    <a:pt x="9896" y="1099"/>
                  </a:lnTo>
                  <a:lnTo>
                    <a:pt x="9910" y="1106"/>
                  </a:lnTo>
                  <a:lnTo>
                    <a:pt x="9924" y="1113"/>
                  </a:lnTo>
                  <a:lnTo>
                    <a:pt x="9939" y="1121"/>
                  </a:lnTo>
                  <a:lnTo>
                    <a:pt x="9954" y="1126"/>
                  </a:lnTo>
                  <a:lnTo>
                    <a:pt x="9969" y="1131"/>
                  </a:lnTo>
                  <a:lnTo>
                    <a:pt x="9985" y="1136"/>
                  </a:lnTo>
                  <a:lnTo>
                    <a:pt x="10002" y="1139"/>
                  </a:lnTo>
                  <a:lnTo>
                    <a:pt x="10017" y="1143"/>
                  </a:lnTo>
                  <a:lnTo>
                    <a:pt x="10034" y="1145"/>
                  </a:lnTo>
                  <a:lnTo>
                    <a:pt x="10050" y="1146"/>
                  </a:lnTo>
                  <a:lnTo>
                    <a:pt x="10068" y="1147"/>
                  </a:lnTo>
                  <a:lnTo>
                    <a:pt x="10085" y="1146"/>
                  </a:lnTo>
                  <a:lnTo>
                    <a:pt x="10102" y="1145"/>
                  </a:lnTo>
                  <a:lnTo>
                    <a:pt x="10118" y="1143"/>
                  </a:lnTo>
                  <a:lnTo>
                    <a:pt x="10135" y="1139"/>
                  </a:lnTo>
                  <a:lnTo>
                    <a:pt x="10152" y="1136"/>
                  </a:lnTo>
                  <a:lnTo>
                    <a:pt x="10167" y="1131"/>
                  </a:lnTo>
                  <a:lnTo>
                    <a:pt x="10183" y="1126"/>
                  </a:lnTo>
                  <a:lnTo>
                    <a:pt x="10197" y="1121"/>
                  </a:lnTo>
                  <a:lnTo>
                    <a:pt x="10212" y="1113"/>
                  </a:lnTo>
                  <a:lnTo>
                    <a:pt x="10226" y="1106"/>
                  </a:lnTo>
                  <a:lnTo>
                    <a:pt x="10240" y="1099"/>
                  </a:lnTo>
                  <a:lnTo>
                    <a:pt x="10254" y="1089"/>
                  </a:lnTo>
                  <a:lnTo>
                    <a:pt x="10267" y="1081"/>
                  </a:lnTo>
                  <a:lnTo>
                    <a:pt x="10280" y="1071"/>
                  </a:lnTo>
                  <a:lnTo>
                    <a:pt x="10291" y="1060"/>
                  </a:lnTo>
                  <a:lnTo>
                    <a:pt x="10303" y="1050"/>
                  </a:lnTo>
                  <a:lnTo>
                    <a:pt x="10314" y="1038"/>
                  </a:lnTo>
                  <a:lnTo>
                    <a:pt x="10324" y="1026"/>
                  </a:lnTo>
                  <a:lnTo>
                    <a:pt x="10334" y="1013"/>
                  </a:lnTo>
                  <a:lnTo>
                    <a:pt x="10343" y="1001"/>
                  </a:lnTo>
                  <a:lnTo>
                    <a:pt x="10351" y="987"/>
                  </a:lnTo>
                  <a:lnTo>
                    <a:pt x="10360" y="973"/>
                  </a:lnTo>
                  <a:lnTo>
                    <a:pt x="10367" y="959"/>
                  </a:lnTo>
                  <a:lnTo>
                    <a:pt x="10373" y="945"/>
                  </a:lnTo>
                  <a:lnTo>
                    <a:pt x="10380" y="929"/>
                  </a:lnTo>
                  <a:lnTo>
                    <a:pt x="10385" y="914"/>
                  </a:lnTo>
                  <a:lnTo>
                    <a:pt x="10389" y="899"/>
                  </a:lnTo>
                  <a:lnTo>
                    <a:pt x="10393" y="882"/>
                  </a:lnTo>
                  <a:lnTo>
                    <a:pt x="10396" y="867"/>
                  </a:lnTo>
                  <a:lnTo>
                    <a:pt x="10398" y="850"/>
                  </a:lnTo>
                  <a:lnTo>
                    <a:pt x="10399" y="833"/>
                  </a:lnTo>
                  <a:lnTo>
                    <a:pt x="10399" y="817"/>
                  </a:lnTo>
                  <a:lnTo>
                    <a:pt x="10399" y="799"/>
                  </a:lnTo>
                  <a:lnTo>
                    <a:pt x="10398" y="782"/>
                  </a:lnTo>
                  <a:lnTo>
                    <a:pt x="10396" y="765"/>
                  </a:lnTo>
                  <a:lnTo>
                    <a:pt x="10393" y="750"/>
                  </a:lnTo>
                  <a:lnTo>
                    <a:pt x="10389" y="733"/>
                  </a:lnTo>
                  <a:lnTo>
                    <a:pt x="10385" y="718"/>
                  </a:lnTo>
                  <a:lnTo>
                    <a:pt x="10380" y="703"/>
                  </a:lnTo>
                  <a:lnTo>
                    <a:pt x="10373" y="687"/>
                  </a:lnTo>
                  <a:lnTo>
                    <a:pt x="10367" y="673"/>
                  </a:lnTo>
                  <a:lnTo>
                    <a:pt x="10360" y="659"/>
                  </a:lnTo>
                  <a:lnTo>
                    <a:pt x="10351" y="645"/>
                  </a:lnTo>
                  <a:lnTo>
                    <a:pt x="10343" y="631"/>
                  </a:lnTo>
                  <a:lnTo>
                    <a:pt x="10334" y="619"/>
                  </a:lnTo>
                  <a:lnTo>
                    <a:pt x="10324" y="606"/>
                  </a:lnTo>
                  <a:lnTo>
                    <a:pt x="10314" y="594"/>
                  </a:lnTo>
                  <a:lnTo>
                    <a:pt x="10303" y="582"/>
                  </a:lnTo>
                  <a:lnTo>
                    <a:pt x="10291" y="572"/>
                  </a:lnTo>
                  <a:lnTo>
                    <a:pt x="10280" y="561"/>
                  </a:lnTo>
                  <a:lnTo>
                    <a:pt x="10267" y="552"/>
                  </a:lnTo>
                  <a:lnTo>
                    <a:pt x="10254" y="543"/>
                  </a:lnTo>
                  <a:lnTo>
                    <a:pt x="10240" y="533"/>
                  </a:lnTo>
                  <a:lnTo>
                    <a:pt x="10226" y="526"/>
                  </a:lnTo>
                  <a:lnTo>
                    <a:pt x="10212" y="519"/>
                  </a:lnTo>
                  <a:lnTo>
                    <a:pt x="10197" y="511"/>
                  </a:lnTo>
                  <a:lnTo>
                    <a:pt x="10183" y="506"/>
                  </a:lnTo>
                  <a:lnTo>
                    <a:pt x="10167" y="501"/>
                  </a:lnTo>
                  <a:lnTo>
                    <a:pt x="10152" y="496"/>
                  </a:lnTo>
                  <a:lnTo>
                    <a:pt x="10135" y="493"/>
                  </a:lnTo>
                  <a:lnTo>
                    <a:pt x="10118" y="489"/>
                  </a:lnTo>
                  <a:lnTo>
                    <a:pt x="10102" y="487"/>
                  </a:lnTo>
                  <a:lnTo>
                    <a:pt x="10085" y="486"/>
                  </a:lnTo>
                  <a:lnTo>
                    <a:pt x="10068" y="485"/>
                  </a:lnTo>
                  <a:lnTo>
                    <a:pt x="10050" y="486"/>
                  </a:lnTo>
                  <a:lnTo>
                    <a:pt x="10034" y="487"/>
                  </a:lnTo>
                  <a:lnTo>
                    <a:pt x="10017" y="489"/>
                  </a:lnTo>
                  <a:lnTo>
                    <a:pt x="10002" y="493"/>
                  </a:lnTo>
                  <a:lnTo>
                    <a:pt x="9985" y="496"/>
                  </a:lnTo>
                  <a:lnTo>
                    <a:pt x="9969" y="501"/>
                  </a:lnTo>
                  <a:lnTo>
                    <a:pt x="9954" y="506"/>
                  </a:lnTo>
                  <a:lnTo>
                    <a:pt x="9939" y="511"/>
                  </a:lnTo>
                  <a:lnTo>
                    <a:pt x="9924" y="519"/>
                  </a:lnTo>
                  <a:lnTo>
                    <a:pt x="9910" y="526"/>
                  </a:lnTo>
                  <a:lnTo>
                    <a:pt x="9896" y="533"/>
                  </a:lnTo>
                  <a:lnTo>
                    <a:pt x="9883" y="543"/>
                  </a:lnTo>
                  <a:lnTo>
                    <a:pt x="9869" y="552"/>
                  </a:lnTo>
                  <a:lnTo>
                    <a:pt x="9857" y="561"/>
                  </a:lnTo>
                  <a:lnTo>
                    <a:pt x="9845" y="572"/>
                  </a:lnTo>
                  <a:lnTo>
                    <a:pt x="9834" y="582"/>
                  </a:lnTo>
                  <a:lnTo>
                    <a:pt x="9822" y="594"/>
                  </a:lnTo>
                  <a:lnTo>
                    <a:pt x="9812" y="606"/>
                  </a:lnTo>
                  <a:lnTo>
                    <a:pt x="9803" y="619"/>
                  </a:lnTo>
                  <a:lnTo>
                    <a:pt x="9793" y="631"/>
                  </a:lnTo>
                  <a:lnTo>
                    <a:pt x="9784" y="645"/>
                  </a:lnTo>
                  <a:lnTo>
                    <a:pt x="9777" y="659"/>
                  </a:lnTo>
                  <a:lnTo>
                    <a:pt x="9769" y="673"/>
                  </a:lnTo>
                  <a:lnTo>
                    <a:pt x="9762" y="687"/>
                  </a:lnTo>
                  <a:lnTo>
                    <a:pt x="9757" y="703"/>
                  </a:lnTo>
                  <a:lnTo>
                    <a:pt x="9752" y="718"/>
                  </a:lnTo>
                  <a:lnTo>
                    <a:pt x="9746" y="733"/>
                  </a:lnTo>
                  <a:lnTo>
                    <a:pt x="9743" y="750"/>
                  </a:lnTo>
                  <a:lnTo>
                    <a:pt x="9740" y="765"/>
                  </a:lnTo>
                  <a:lnTo>
                    <a:pt x="9738" y="782"/>
                  </a:lnTo>
                  <a:lnTo>
                    <a:pt x="9737" y="799"/>
                  </a:lnTo>
                  <a:lnTo>
                    <a:pt x="9736" y="817"/>
                  </a:lnTo>
                  <a:close/>
                  <a:moveTo>
                    <a:pt x="10719" y="817"/>
                  </a:moveTo>
                  <a:lnTo>
                    <a:pt x="10719" y="856"/>
                  </a:lnTo>
                  <a:lnTo>
                    <a:pt x="10719" y="896"/>
                  </a:lnTo>
                  <a:lnTo>
                    <a:pt x="10719" y="934"/>
                  </a:lnTo>
                  <a:lnTo>
                    <a:pt x="10718" y="974"/>
                  </a:lnTo>
                  <a:lnTo>
                    <a:pt x="10717" y="1012"/>
                  </a:lnTo>
                  <a:lnTo>
                    <a:pt x="10715" y="1051"/>
                  </a:lnTo>
                  <a:lnTo>
                    <a:pt x="10712" y="1089"/>
                  </a:lnTo>
                  <a:lnTo>
                    <a:pt x="10709" y="1128"/>
                  </a:lnTo>
                  <a:lnTo>
                    <a:pt x="10708" y="1137"/>
                  </a:lnTo>
                  <a:lnTo>
                    <a:pt x="10706" y="1147"/>
                  </a:lnTo>
                  <a:lnTo>
                    <a:pt x="10703" y="1155"/>
                  </a:lnTo>
                  <a:lnTo>
                    <a:pt x="10700" y="1162"/>
                  </a:lnTo>
                  <a:lnTo>
                    <a:pt x="10697" y="1169"/>
                  </a:lnTo>
                  <a:lnTo>
                    <a:pt x="10693" y="1174"/>
                  </a:lnTo>
                  <a:lnTo>
                    <a:pt x="10689" y="1179"/>
                  </a:lnTo>
                  <a:lnTo>
                    <a:pt x="10684" y="1183"/>
                  </a:lnTo>
                  <a:lnTo>
                    <a:pt x="10678" y="1187"/>
                  </a:lnTo>
                  <a:lnTo>
                    <a:pt x="10672" y="1190"/>
                  </a:lnTo>
                  <a:lnTo>
                    <a:pt x="10666" y="1192"/>
                  </a:lnTo>
                  <a:lnTo>
                    <a:pt x="10659" y="1196"/>
                  </a:lnTo>
                  <a:lnTo>
                    <a:pt x="10642" y="1199"/>
                  </a:lnTo>
                  <a:lnTo>
                    <a:pt x="10624" y="1201"/>
                  </a:lnTo>
                  <a:lnTo>
                    <a:pt x="10558" y="1207"/>
                  </a:lnTo>
                  <a:lnTo>
                    <a:pt x="10489" y="1212"/>
                  </a:lnTo>
                  <a:lnTo>
                    <a:pt x="10419" y="1216"/>
                  </a:lnTo>
                  <a:lnTo>
                    <a:pt x="10348" y="1220"/>
                  </a:lnTo>
                  <a:lnTo>
                    <a:pt x="10278" y="1222"/>
                  </a:lnTo>
                  <a:lnTo>
                    <a:pt x="10208" y="1223"/>
                  </a:lnTo>
                  <a:lnTo>
                    <a:pt x="10137" y="1224"/>
                  </a:lnTo>
                  <a:lnTo>
                    <a:pt x="10068" y="1224"/>
                  </a:lnTo>
                  <a:lnTo>
                    <a:pt x="9998" y="1224"/>
                  </a:lnTo>
                  <a:lnTo>
                    <a:pt x="9929" y="1223"/>
                  </a:lnTo>
                  <a:lnTo>
                    <a:pt x="9858" y="1222"/>
                  </a:lnTo>
                  <a:lnTo>
                    <a:pt x="9787" y="1220"/>
                  </a:lnTo>
                  <a:lnTo>
                    <a:pt x="9717" y="1216"/>
                  </a:lnTo>
                  <a:lnTo>
                    <a:pt x="9647" y="1212"/>
                  </a:lnTo>
                  <a:lnTo>
                    <a:pt x="9579" y="1207"/>
                  </a:lnTo>
                  <a:lnTo>
                    <a:pt x="9512" y="1201"/>
                  </a:lnTo>
                  <a:lnTo>
                    <a:pt x="9493" y="1199"/>
                  </a:lnTo>
                  <a:lnTo>
                    <a:pt x="9478" y="1196"/>
                  </a:lnTo>
                  <a:lnTo>
                    <a:pt x="9470" y="1192"/>
                  </a:lnTo>
                  <a:lnTo>
                    <a:pt x="9464" y="1190"/>
                  </a:lnTo>
                  <a:lnTo>
                    <a:pt x="9458" y="1187"/>
                  </a:lnTo>
                  <a:lnTo>
                    <a:pt x="9453" y="1183"/>
                  </a:lnTo>
                  <a:lnTo>
                    <a:pt x="9447" y="1179"/>
                  </a:lnTo>
                  <a:lnTo>
                    <a:pt x="9443" y="1174"/>
                  </a:lnTo>
                  <a:lnTo>
                    <a:pt x="9439" y="1169"/>
                  </a:lnTo>
                  <a:lnTo>
                    <a:pt x="9436" y="1162"/>
                  </a:lnTo>
                  <a:lnTo>
                    <a:pt x="9433" y="1155"/>
                  </a:lnTo>
                  <a:lnTo>
                    <a:pt x="9431" y="1147"/>
                  </a:lnTo>
                  <a:lnTo>
                    <a:pt x="9429" y="1137"/>
                  </a:lnTo>
                  <a:lnTo>
                    <a:pt x="9428" y="1128"/>
                  </a:lnTo>
                  <a:lnTo>
                    <a:pt x="9425" y="1089"/>
                  </a:lnTo>
                  <a:lnTo>
                    <a:pt x="9421" y="1051"/>
                  </a:lnTo>
                  <a:lnTo>
                    <a:pt x="9419" y="1012"/>
                  </a:lnTo>
                  <a:lnTo>
                    <a:pt x="9418" y="974"/>
                  </a:lnTo>
                  <a:lnTo>
                    <a:pt x="9417" y="934"/>
                  </a:lnTo>
                  <a:lnTo>
                    <a:pt x="9417" y="896"/>
                  </a:lnTo>
                  <a:lnTo>
                    <a:pt x="9416" y="856"/>
                  </a:lnTo>
                  <a:lnTo>
                    <a:pt x="9416" y="817"/>
                  </a:lnTo>
                  <a:lnTo>
                    <a:pt x="9416" y="776"/>
                  </a:lnTo>
                  <a:lnTo>
                    <a:pt x="9417" y="736"/>
                  </a:lnTo>
                  <a:lnTo>
                    <a:pt x="9417" y="698"/>
                  </a:lnTo>
                  <a:lnTo>
                    <a:pt x="9418" y="658"/>
                  </a:lnTo>
                  <a:lnTo>
                    <a:pt x="9419" y="620"/>
                  </a:lnTo>
                  <a:lnTo>
                    <a:pt x="9421" y="581"/>
                  </a:lnTo>
                  <a:lnTo>
                    <a:pt x="9425" y="543"/>
                  </a:lnTo>
                  <a:lnTo>
                    <a:pt x="9428" y="504"/>
                  </a:lnTo>
                  <a:lnTo>
                    <a:pt x="9429" y="495"/>
                  </a:lnTo>
                  <a:lnTo>
                    <a:pt x="9431" y="485"/>
                  </a:lnTo>
                  <a:lnTo>
                    <a:pt x="9433" y="477"/>
                  </a:lnTo>
                  <a:lnTo>
                    <a:pt x="9436" y="470"/>
                  </a:lnTo>
                  <a:lnTo>
                    <a:pt x="9439" y="463"/>
                  </a:lnTo>
                  <a:lnTo>
                    <a:pt x="9443" y="458"/>
                  </a:lnTo>
                  <a:lnTo>
                    <a:pt x="9447" y="453"/>
                  </a:lnTo>
                  <a:lnTo>
                    <a:pt x="9453" y="449"/>
                  </a:lnTo>
                  <a:lnTo>
                    <a:pt x="9458" y="445"/>
                  </a:lnTo>
                  <a:lnTo>
                    <a:pt x="9464" y="442"/>
                  </a:lnTo>
                  <a:lnTo>
                    <a:pt x="9470" y="440"/>
                  </a:lnTo>
                  <a:lnTo>
                    <a:pt x="9478" y="436"/>
                  </a:lnTo>
                  <a:lnTo>
                    <a:pt x="9493" y="433"/>
                  </a:lnTo>
                  <a:lnTo>
                    <a:pt x="9512" y="431"/>
                  </a:lnTo>
                  <a:lnTo>
                    <a:pt x="9579" y="425"/>
                  </a:lnTo>
                  <a:lnTo>
                    <a:pt x="9647" y="420"/>
                  </a:lnTo>
                  <a:lnTo>
                    <a:pt x="9717" y="416"/>
                  </a:lnTo>
                  <a:lnTo>
                    <a:pt x="9787" y="412"/>
                  </a:lnTo>
                  <a:lnTo>
                    <a:pt x="9858" y="410"/>
                  </a:lnTo>
                  <a:lnTo>
                    <a:pt x="9929" y="409"/>
                  </a:lnTo>
                  <a:lnTo>
                    <a:pt x="9998" y="408"/>
                  </a:lnTo>
                  <a:lnTo>
                    <a:pt x="10068" y="408"/>
                  </a:lnTo>
                  <a:lnTo>
                    <a:pt x="10137" y="408"/>
                  </a:lnTo>
                  <a:lnTo>
                    <a:pt x="10208" y="409"/>
                  </a:lnTo>
                  <a:lnTo>
                    <a:pt x="10278" y="410"/>
                  </a:lnTo>
                  <a:lnTo>
                    <a:pt x="10348" y="412"/>
                  </a:lnTo>
                  <a:lnTo>
                    <a:pt x="10419" y="416"/>
                  </a:lnTo>
                  <a:lnTo>
                    <a:pt x="10489" y="420"/>
                  </a:lnTo>
                  <a:lnTo>
                    <a:pt x="10558" y="425"/>
                  </a:lnTo>
                  <a:lnTo>
                    <a:pt x="10624" y="431"/>
                  </a:lnTo>
                  <a:lnTo>
                    <a:pt x="10642" y="433"/>
                  </a:lnTo>
                  <a:lnTo>
                    <a:pt x="10659" y="436"/>
                  </a:lnTo>
                  <a:lnTo>
                    <a:pt x="10666" y="440"/>
                  </a:lnTo>
                  <a:lnTo>
                    <a:pt x="10672" y="442"/>
                  </a:lnTo>
                  <a:lnTo>
                    <a:pt x="10678" y="445"/>
                  </a:lnTo>
                  <a:lnTo>
                    <a:pt x="10684" y="449"/>
                  </a:lnTo>
                  <a:lnTo>
                    <a:pt x="10689" y="453"/>
                  </a:lnTo>
                  <a:lnTo>
                    <a:pt x="10693" y="458"/>
                  </a:lnTo>
                  <a:lnTo>
                    <a:pt x="10697" y="463"/>
                  </a:lnTo>
                  <a:lnTo>
                    <a:pt x="10700" y="470"/>
                  </a:lnTo>
                  <a:lnTo>
                    <a:pt x="10703" y="477"/>
                  </a:lnTo>
                  <a:lnTo>
                    <a:pt x="10706" y="485"/>
                  </a:lnTo>
                  <a:lnTo>
                    <a:pt x="10708" y="495"/>
                  </a:lnTo>
                  <a:lnTo>
                    <a:pt x="10709" y="504"/>
                  </a:lnTo>
                  <a:lnTo>
                    <a:pt x="10712" y="543"/>
                  </a:lnTo>
                  <a:lnTo>
                    <a:pt x="10715" y="581"/>
                  </a:lnTo>
                  <a:lnTo>
                    <a:pt x="10717" y="620"/>
                  </a:lnTo>
                  <a:lnTo>
                    <a:pt x="10718" y="658"/>
                  </a:lnTo>
                  <a:lnTo>
                    <a:pt x="10719" y="698"/>
                  </a:lnTo>
                  <a:lnTo>
                    <a:pt x="10719" y="736"/>
                  </a:lnTo>
                  <a:lnTo>
                    <a:pt x="10719" y="776"/>
                  </a:lnTo>
                  <a:lnTo>
                    <a:pt x="10719" y="817"/>
                  </a:lnTo>
                  <a:close/>
                  <a:moveTo>
                    <a:pt x="12475" y="793"/>
                  </a:moveTo>
                  <a:lnTo>
                    <a:pt x="12474" y="819"/>
                  </a:lnTo>
                  <a:lnTo>
                    <a:pt x="12472" y="845"/>
                  </a:lnTo>
                  <a:lnTo>
                    <a:pt x="12469" y="870"/>
                  </a:lnTo>
                  <a:lnTo>
                    <a:pt x="12465" y="895"/>
                  </a:lnTo>
                  <a:lnTo>
                    <a:pt x="12459" y="920"/>
                  </a:lnTo>
                  <a:lnTo>
                    <a:pt x="12452" y="945"/>
                  </a:lnTo>
                  <a:lnTo>
                    <a:pt x="12444" y="969"/>
                  </a:lnTo>
                  <a:lnTo>
                    <a:pt x="12434" y="991"/>
                  </a:lnTo>
                  <a:lnTo>
                    <a:pt x="12424" y="1015"/>
                  </a:lnTo>
                  <a:lnTo>
                    <a:pt x="12412" y="1038"/>
                  </a:lnTo>
                  <a:lnTo>
                    <a:pt x="12398" y="1061"/>
                  </a:lnTo>
                  <a:lnTo>
                    <a:pt x="12383" y="1083"/>
                  </a:lnTo>
                  <a:lnTo>
                    <a:pt x="12368" y="1105"/>
                  </a:lnTo>
                  <a:lnTo>
                    <a:pt x="12351" y="1127"/>
                  </a:lnTo>
                  <a:lnTo>
                    <a:pt x="12332" y="1148"/>
                  </a:lnTo>
                  <a:lnTo>
                    <a:pt x="12313" y="1169"/>
                  </a:lnTo>
                  <a:lnTo>
                    <a:pt x="12293" y="1188"/>
                  </a:lnTo>
                  <a:lnTo>
                    <a:pt x="12272" y="1207"/>
                  </a:lnTo>
                  <a:lnTo>
                    <a:pt x="12251" y="1225"/>
                  </a:lnTo>
                  <a:lnTo>
                    <a:pt x="12229" y="1241"/>
                  </a:lnTo>
                  <a:lnTo>
                    <a:pt x="12207" y="1256"/>
                  </a:lnTo>
                  <a:lnTo>
                    <a:pt x="12185" y="1270"/>
                  </a:lnTo>
                  <a:lnTo>
                    <a:pt x="12163" y="1282"/>
                  </a:lnTo>
                  <a:lnTo>
                    <a:pt x="12140" y="1292"/>
                  </a:lnTo>
                  <a:lnTo>
                    <a:pt x="12116" y="1303"/>
                  </a:lnTo>
                  <a:lnTo>
                    <a:pt x="12092" y="1311"/>
                  </a:lnTo>
                  <a:lnTo>
                    <a:pt x="12068" y="1319"/>
                  </a:lnTo>
                  <a:lnTo>
                    <a:pt x="12044" y="1324"/>
                  </a:lnTo>
                  <a:lnTo>
                    <a:pt x="12019" y="1329"/>
                  </a:lnTo>
                  <a:lnTo>
                    <a:pt x="11993" y="1332"/>
                  </a:lnTo>
                  <a:lnTo>
                    <a:pt x="11968" y="1333"/>
                  </a:lnTo>
                  <a:lnTo>
                    <a:pt x="11942" y="1334"/>
                  </a:lnTo>
                  <a:lnTo>
                    <a:pt x="11911" y="1333"/>
                  </a:lnTo>
                  <a:lnTo>
                    <a:pt x="11881" y="1332"/>
                  </a:lnTo>
                  <a:lnTo>
                    <a:pt x="11851" y="1328"/>
                  </a:lnTo>
                  <a:lnTo>
                    <a:pt x="11823" y="1324"/>
                  </a:lnTo>
                  <a:lnTo>
                    <a:pt x="11795" y="1317"/>
                  </a:lnTo>
                  <a:lnTo>
                    <a:pt x="11767" y="1310"/>
                  </a:lnTo>
                  <a:lnTo>
                    <a:pt x="11741" y="1302"/>
                  </a:lnTo>
                  <a:lnTo>
                    <a:pt x="11714" y="1291"/>
                  </a:lnTo>
                  <a:lnTo>
                    <a:pt x="11689" y="1281"/>
                  </a:lnTo>
                  <a:lnTo>
                    <a:pt x="11663" y="1269"/>
                  </a:lnTo>
                  <a:lnTo>
                    <a:pt x="11639" y="1254"/>
                  </a:lnTo>
                  <a:lnTo>
                    <a:pt x="11615" y="1239"/>
                  </a:lnTo>
                  <a:lnTo>
                    <a:pt x="11592" y="1223"/>
                  </a:lnTo>
                  <a:lnTo>
                    <a:pt x="11569" y="1205"/>
                  </a:lnTo>
                  <a:lnTo>
                    <a:pt x="11547" y="1185"/>
                  </a:lnTo>
                  <a:lnTo>
                    <a:pt x="11525" y="1165"/>
                  </a:lnTo>
                  <a:lnTo>
                    <a:pt x="11504" y="1144"/>
                  </a:lnTo>
                  <a:lnTo>
                    <a:pt x="11486" y="1122"/>
                  </a:lnTo>
                  <a:lnTo>
                    <a:pt x="11468" y="1099"/>
                  </a:lnTo>
                  <a:lnTo>
                    <a:pt x="11451" y="1075"/>
                  </a:lnTo>
                  <a:lnTo>
                    <a:pt x="11436" y="1052"/>
                  </a:lnTo>
                  <a:lnTo>
                    <a:pt x="11422" y="1027"/>
                  </a:lnTo>
                  <a:lnTo>
                    <a:pt x="11410" y="1002"/>
                  </a:lnTo>
                  <a:lnTo>
                    <a:pt x="11398" y="976"/>
                  </a:lnTo>
                  <a:lnTo>
                    <a:pt x="11388" y="950"/>
                  </a:lnTo>
                  <a:lnTo>
                    <a:pt x="11379" y="923"/>
                  </a:lnTo>
                  <a:lnTo>
                    <a:pt x="11372" y="896"/>
                  </a:lnTo>
                  <a:lnTo>
                    <a:pt x="11367" y="868"/>
                  </a:lnTo>
                  <a:lnTo>
                    <a:pt x="11362" y="838"/>
                  </a:lnTo>
                  <a:lnTo>
                    <a:pt x="11359" y="809"/>
                  </a:lnTo>
                  <a:lnTo>
                    <a:pt x="11357" y="779"/>
                  </a:lnTo>
                  <a:lnTo>
                    <a:pt x="11355" y="749"/>
                  </a:lnTo>
                  <a:lnTo>
                    <a:pt x="11357" y="719"/>
                  </a:lnTo>
                  <a:lnTo>
                    <a:pt x="11359" y="688"/>
                  </a:lnTo>
                  <a:lnTo>
                    <a:pt x="11362" y="659"/>
                  </a:lnTo>
                  <a:lnTo>
                    <a:pt x="11367" y="630"/>
                  </a:lnTo>
                  <a:lnTo>
                    <a:pt x="11372" y="602"/>
                  </a:lnTo>
                  <a:lnTo>
                    <a:pt x="11379" y="575"/>
                  </a:lnTo>
                  <a:lnTo>
                    <a:pt x="11388" y="548"/>
                  </a:lnTo>
                  <a:lnTo>
                    <a:pt x="11398" y="521"/>
                  </a:lnTo>
                  <a:lnTo>
                    <a:pt x="11410" y="496"/>
                  </a:lnTo>
                  <a:lnTo>
                    <a:pt x="11422" y="471"/>
                  </a:lnTo>
                  <a:lnTo>
                    <a:pt x="11436" y="446"/>
                  </a:lnTo>
                  <a:lnTo>
                    <a:pt x="11451" y="422"/>
                  </a:lnTo>
                  <a:lnTo>
                    <a:pt x="11468" y="399"/>
                  </a:lnTo>
                  <a:lnTo>
                    <a:pt x="11486" y="376"/>
                  </a:lnTo>
                  <a:lnTo>
                    <a:pt x="11504" y="354"/>
                  </a:lnTo>
                  <a:lnTo>
                    <a:pt x="11525" y="333"/>
                  </a:lnTo>
                  <a:lnTo>
                    <a:pt x="11547" y="312"/>
                  </a:lnTo>
                  <a:lnTo>
                    <a:pt x="11569" y="294"/>
                  </a:lnTo>
                  <a:lnTo>
                    <a:pt x="11592" y="275"/>
                  </a:lnTo>
                  <a:lnTo>
                    <a:pt x="11615" y="259"/>
                  </a:lnTo>
                  <a:lnTo>
                    <a:pt x="11639" y="244"/>
                  </a:lnTo>
                  <a:lnTo>
                    <a:pt x="11663" y="230"/>
                  </a:lnTo>
                  <a:lnTo>
                    <a:pt x="11689" y="218"/>
                  </a:lnTo>
                  <a:lnTo>
                    <a:pt x="11714" y="206"/>
                  </a:lnTo>
                  <a:lnTo>
                    <a:pt x="11741" y="196"/>
                  </a:lnTo>
                  <a:lnTo>
                    <a:pt x="11767" y="187"/>
                  </a:lnTo>
                  <a:lnTo>
                    <a:pt x="11795" y="180"/>
                  </a:lnTo>
                  <a:lnTo>
                    <a:pt x="11823" y="174"/>
                  </a:lnTo>
                  <a:lnTo>
                    <a:pt x="11851" y="170"/>
                  </a:lnTo>
                  <a:lnTo>
                    <a:pt x="11881" y="167"/>
                  </a:lnTo>
                  <a:lnTo>
                    <a:pt x="11911" y="165"/>
                  </a:lnTo>
                  <a:lnTo>
                    <a:pt x="11942" y="164"/>
                  </a:lnTo>
                  <a:lnTo>
                    <a:pt x="11968" y="165"/>
                  </a:lnTo>
                  <a:lnTo>
                    <a:pt x="11993" y="166"/>
                  </a:lnTo>
                  <a:lnTo>
                    <a:pt x="12018" y="169"/>
                  </a:lnTo>
                  <a:lnTo>
                    <a:pt x="12043" y="172"/>
                  </a:lnTo>
                  <a:lnTo>
                    <a:pt x="12067" y="177"/>
                  </a:lnTo>
                  <a:lnTo>
                    <a:pt x="12092" y="182"/>
                  </a:lnTo>
                  <a:lnTo>
                    <a:pt x="12115" y="190"/>
                  </a:lnTo>
                  <a:lnTo>
                    <a:pt x="12139" y="197"/>
                  </a:lnTo>
                  <a:lnTo>
                    <a:pt x="12162" y="206"/>
                  </a:lnTo>
                  <a:lnTo>
                    <a:pt x="12185" y="216"/>
                  </a:lnTo>
                  <a:lnTo>
                    <a:pt x="12206" y="227"/>
                  </a:lnTo>
                  <a:lnTo>
                    <a:pt x="12228" y="240"/>
                  </a:lnTo>
                  <a:lnTo>
                    <a:pt x="12250" y="252"/>
                  </a:lnTo>
                  <a:lnTo>
                    <a:pt x="12271" y="267"/>
                  </a:lnTo>
                  <a:lnTo>
                    <a:pt x="12292" y="281"/>
                  </a:lnTo>
                  <a:lnTo>
                    <a:pt x="12313" y="298"/>
                  </a:lnTo>
                  <a:lnTo>
                    <a:pt x="12324" y="308"/>
                  </a:lnTo>
                  <a:lnTo>
                    <a:pt x="12333" y="319"/>
                  </a:lnTo>
                  <a:lnTo>
                    <a:pt x="12342" y="331"/>
                  </a:lnTo>
                  <a:lnTo>
                    <a:pt x="12349" y="343"/>
                  </a:lnTo>
                  <a:lnTo>
                    <a:pt x="12354" y="356"/>
                  </a:lnTo>
                  <a:lnTo>
                    <a:pt x="12358" y="370"/>
                  </a:lnTo>
                  <a:lnTo>
                    <a:pt x="12361" y="384"/>
                  </a:lnTo>
                  <a:lnTo>
                    <a:pt x="12361" y="399"/>
                  </a:lnTo>
                  <a:lnTo>
                    <a:pt x="12361" y="412"/>
                  </a:lnTo>
                  <a:lnTo>
                    <a:pt x="12358" y="426"/>
                  </a:lnTo>
                  <a:lnTo>
                    <a:pt x="12355" y="437"/>
                  </a:lnTo>
                  <a:lnTo>
                    <a:pt x="12351" y="450"/>
                  </a:lnTo>
                  <a:lnTo>
                    <a:pt x="12346" y="461"/>
                  </a:lnTo>
                  <a:lnTo>
                    <a:pt x="12340" y="472"/>
                  </a:lnTo>
                  <a:lnTo>
                    <a:pt x="12332" y="482"/>
                  </a:lnTo>
                  <a:lnTo>
                    <a:pt x="12323" y="492"/>
                  </a:lnTo>
                  <a:lnTo>
                    <a:pt x="12314" y="500"/>
                  </a:lnTo>
                  <a:lnTo>
                    <a:pt x="12303" y="508"/>
                  </a:lnTo>
                  <a:lnTo>
                    <a:pt x="12292" y="514"/>
                  </a:lnTo>
                  <a:lnTo>
                    <a:pt x="12281" y="520"/>
                  </a:lnTo>
                  <a:lnTo>
                    <a:pt x="12269" y="524"/>
                  </a:lnTo>
                  <a:lnTo>
                    <a:pt x="12256" y="527"/>
                  </a:lnTo>
                  <a:lnTo>
                    <a:pt x="12244" y="529"/>
                  </a:lnTo>
                  <a:lnTo>
                    <a:pt x="12230" y="529"/>
                  </a:lnTo>
                  <a:lnTo>
                    <a:pt x="12219" y="529"/>
                  </a:lnTo>
                  <a:lnTo>
                    <a:pt x="12207" y="527"/>
                  </a:lnTo>
                  <a:lnTo>
                    <a:pt x="12197" y="525"/>
                  </a:lnTo>
                  <a:lnTo>
                    <a:pt x="12186" y="522"/>
                  </a:lnTo>
                  <a:lnTo>
                    <a:pt x="12175" y="518"/>
                  </a:lnTo>
                  <a:lnTo>
                    <a:pt x="12166" y="512"/>
                  </a:lnTo>
                  <a:lnTo>
                    <a:pt x="12156" y="506"/>
                  </a:lnTo>
                  <a:lnTo>
                    <a:pt x="12147" y="499"/>
                  </a:lnTo>
                  <a:lnTo>
                    <a:pt x="12136" y="489"/>
                  </a:lnTo>
                  <a:lnTo>
                    <a:pt x="12124" y="481"/>
                  </a:lnTo>
                  <a:lnTo>
                    <a:pt x="12113" y="474"/>
                  </a:lnTo>
                  <a:lnTo>
                    <a:pt x="12101" y="467"/>
                  </a:lnTo>
                  <a:lnTo>
                    <a:pt x="12089" y="460"/>
                  </a:lnTo>
                  <a:lnTo>
                    <a:pt x="12076" y="454"/>
                  </a:lnTo>
                  <a:lnTo>
                    <a:pt x="12064" y="449"/>
                  </a:lnTo>
                  <a:lnTo>
                    <a:pt x="12051" y="444"/>
                  </a:lnTo>
                  <a:lnTo>
                    <a:pt x="12039" y="440"/>
                  </a:lnTo>
                  <a:lnTo>
                    <a:pt x="12025" y="435"/>
                  </a:lnTo>
                  <a:lnTo>
                    <a:pt x="12012" y="432"/>
                  </a:lnTo>
                  <a:lnTo>
                    <a:pt x="11998" y="430"/>
                  </a:lnTo>
                  <a:lnTo>
                    <a:pt x="11985" y="428"/>
                  </a:lnTo>
                  <a:lnTo>
                    <a:pt x="11970" y="426"/>
                  </a:lnTo>
                  <a:lnTo>
                    <a:pt x="11956" y="426"/>
                  </a:lnTo>
                  <a:lnTo>
                    <a:pt x="11942" y="425"/>
                  </a:lnTo>
                  <a:lnTo>
                    <a:pt x="11925" y="426"/>
                  </a:lnTo>
                  <a:lnTo>
                    <a:pt x="11909" y="427"/>
                  </a:lnTo>
                  <a:lnTo>
                    <a:pt x="11892" y="428"/>
                  </a:lnTo>
                  <a:lnTo>
                    <a:pt x="11876" y="431"/>
                  </a:lnTo>
                  <a:lnTo>
                    <a:pt x="11861" y="434"/>
                  </a:lnTo>
                  <a:lnTo>
                    <a:pt x="11845" y="438"/>
                  </a:lnTo>
                  <a:lnTo>
                    <a:pt x="11830" y="443"/>
                  </a:lnTo>
                  <a:lnTo>
                    <a:pt x="11816" y="449"/>
                  </a:lnTo>
                  <a:lnTo>
                    <a:pt x="11801" y="455"/>
                  </a:lnTo>
                  <a:lnTo>
                    <a:pt x="11788" y="461"/>
                  </a:lnTo>
                  <a:lnTo>
                    <a:pt x="11773" y="470"/>
                  </a:lnTo>
                  <a:lnTo>
                    <a:pt x="11761" y="478"/>
                  </a:lnTo>
                  <a:lnTo>
                    <a:pt x="11747" y="486"/>
                  </a:lnTo>
                  <a:lnTo>
                    <a:pt x="11735" y="497"/>
                  </a:lnTo>
                  <a:lnTo>
                    <a:pt x="11722" y="507"/>
                  </a:lnTo>
                  <a:lnTo>
                    <a:pt x="11711" y="519"/>
                  </a:lnTo>
                  <a:lnTo>
                    <a:pt x="11699" y="530"/>
                  </a:lnTo>
                  <a:lnTo>
                    <a:pt x="11689" y="543"/>
                  </a:lnTo>
                  <a:lnTo>
                    <a:pt x="11678" y="555"/>
                  </a:lnTo>
                  <a:lnTo>
                    <a:pt x="11669" y="568"/>
                  </a:lnTo>
                  <a:lnTo>
                    <a:pt x="11661" y="581"/>
                  </a:lnTo>
                  <a:lnTo>
                    <a:pt x="11653" y="595"/>
                  </a:lnTo>
                  <a:lnTo>
                    <a:pt x="11646" y="608"/>
                  </a:lnTo>
                  <a:lnTo>
                    <a:pt x="11640" y="623"/>
                  </a:lnTo>
                  <a:lnTo>
                    <a:pt x="11635" y="637"/>
                  </a:lnTo>
                  <a:lnTo>
                    <a:pt x="11629" y="652"/>
                  </a:lnTo>
                  <a:lnTo>
                    <a:pt x="11625" y="668"/>
                  </a:lnTo>
                  <a:lnTo>
                    <a:pt x="11622" y="683"/>
                  </a:lnTo>
                  <a:lnTo>
                    <a:pt x="11620" y="699"/>
                  </a:lnTo>
                  <a:lnTo>
                    <a:pt x="11618" y="715"/>
                  </a:lnTo>
                  <a:lnTo>
                    <a:pt x="11617" y="732"/>
                  </a:lnTo>
                  <a:lnTo>
                    <a:pt x="11617" y="749"/>
                  </a:lnTo>
                  <a:lnTo>
                    <a:pt x="11617" y="765"/>
                  </a:lnTo>
                  <a:lnTo>
                    <a:pt x="11618" y="782"/>
                  </a:lnTo>
                  <a:lnTo>
                    <a:pt x="11620" y="799"/>
                  </a:lnTo>
                  <a:lnTo>
                    <a:pt x="11622" y="814"/>
                  </a:lnTo>
                  <a:lnTo>
                    <a:pt x="11625" y="830"/>
                  </a:lnTo>
                  <a:lnTo>
                    <a:pt x="11629" y="845"/>
                  </a:lnTo>
                  <a:lnTo>
                    <a:pt x="11635" y="860"/>
                  </a:lnTo>
                  <a:lnTo>
                    <a:pt x="11640" y="875"/>
                  </a:lnTo>
                  <a:lnTo>
                    <a:pt x="11646" y="888"/>
                  </a:lnTo>
                  <a:lnTo>
                    <a:pt x="11653" y="903"/>
                  </a:lnTo>
                  <a:lnTo>
                    <a:pt x="11661" y="917"/>
                  </a:lnTo>
                  <a:lnTo>
                    <a:pt x="11669" y="929"/>
                  </a:lnTo>
                  <a:lnTo>
                    <a:pt x="11678" y="943"/>
                  </a:lnTo>
                  <a:lnTo>
                    <a:pt x="11689" y="955"/>
                  </a:lnTo>
                  <a:lnTo>
                    <a:pt x="11699" y="968"/>
                  </a:lnTo>
                  <a:lnTo>
                    <a:pt x="11711" y="979"/>
                  </a:lnTo>
                  <a:lnTo>
                    <a:pt x="11722" y="990"/>
                  </a:lnTo>
                  <a:lnTo>
                    <a:pt x="11735" y="1001"/>
                  </a:lnTo>
                  <a:lnTo>
                    <a:pt x="11747" y="1011"/>
                  </a:lnTo>
                  <a:lnTo>
                    <a:pt x="11761" y="1020"/>
                  </a:lnTo>
                  <a:lnTo>
                    <a:pt x="11773" y="1029"/>
                  </a:lnTo>
                  <a:lnTo>
                    <a:pt x="11788" y="1036"/>
                  </a:lnTo>
                  <a:lnTo>
                    <a:pt x="11801" y="1044"/>
                  </a:lnTo>
                  <a:lnTo>
                    <a:pt x="11816" y="1050"/>
                  </a:lnTo>
                  <a:lnTo>
                    <a:pt x="11830" y="1055"/>
                  </a:lnTo>
                  <a:lnTo>
                    <a:pt x="11845" y="1059"/>
                  </a:lnTo>
                  <a:lnTo>
                    <a:pt x="11861" y="1063"/>
                  </a:lnTo>
                  <a:lnTo>
                    <a:pt x="11876" y="1066"/>
                  </a:lnTo>
                  <a:lnTo>
                    <a:pt x="11892" y="1070"/>
                  </a:lnTo>
                  <a:lnTo>
                    <a:pt x="11909" y="1072"/>
                  </a:lnTo>
                  <a:lnTo>
                    <a:pt x="11925" y="1073"/>
                  </a:lnTo>
                  <a:lnTo>
                    <a:pt x="11942" y="1073"/>
                  </a:lnTo>
                  <a:lnTo>
                    <a:pt x="11962" y="1072"/>
                  </a:lnTo>
                  <a:lnTo>
                    <a:pt x="11981" y="1070"/>
                  </a:lnTo>
                  <a:lnTo>
                    <a:pt x="12000" y="1066"/>
                  </a:lnTo>
                  <a:lnTo>
                    <a:pt x="12020" y="1061"/>
                  </a:lnTo>
                  <a:lnTo>
                    <a:pt x="12038" y="1055"/>
                  </a:lnTo>
                  <a:lnTo>
                    <a:pt x="12056" y="1047"/>
                  </a:lnTo>
                  <a:lnTo>
                    <a:pt x="12074" y="1037"/>
                  </a:lnTo>
                  <a:lnTo>
                    <a:pt x="12092" y="1026"/>
                  </a:lnTo>
                  <a:lnTo>
                    <a:pt x="12108" y="1014"/>
                  </a:lnTo>
                  <a:lnTo>
                    <a:pt x="12123" y="1002"/>
                  </a:lnTo>
                  <a:lnTo>
                    <a:pt x="12138" y="988"/>
                  </a:lnTo>
                  <a:lnTo>
                    <a:pt x="12151" y="975"/>
                  </a:lnTo>
                  <a:lnTo>
                    <a:pt x="12165" y="959"/>
                  </a:lnTo>
                  <a:lnTo>
                    <a:pt x="12176" y="944"/>
                  </a:lnTo>
                  <a:lnTo>
                    <a:pt x="12188" y="926"/>
                  </a:lnTo>
                  <a:lnTo>
                    <a:pt x="12198" y="908"/>
                  </a:lnTo>
                  <a:lnTo>
                    <a:pt x="12018" y="908"/>
                  </a:lnTo>
                  <a:lnTo>
                    <a:pt x="12005" y="908"/>
                  </a:lnTo>
                  <a:lnTo>
                    <a:pt x="11995" y="906"/>
                  </a:lnTo>
                  <a:lnTo>
                    <a:pt x="11983" y="904"/>
                  </a:lnTo>
                  <a:lnTo>
                    <a:pt x="11973" y="900"/>
                  </a:lnTo>
                  <a:lnTo>
                    <a:pt x="11964" y="896"/>
                  </a:lnTo>
                  <a:lnTo>
                    <a:pt x="11954" y="889"/>
                  </a:lnTo>
                  <a:lnTo>
                    <a:pt x="11945" y="883"/>
                  </a:lnTo>
                  <a:lnTo>
                    <a:pt x="11937" y="875"/>
                  </a:lnTo>
                  <a:lnTo>
                    <a:pt x="11928" y="867"/>
                  </a:lnTo>
                  <a:lnTo>
                    <a:pt x="11922" y="858"/>
                  </a:lnTo>
                  <a:lnTo>
                    <a:pt x="11916" y="849"/>
                  </a:lnTo>
                  <a:lnTo>
                    <a:pt x="11912" y="838"/>
                  </a:lnTo>
                  <a:lnTo>
                    <a:pt x="11907" y="828"/>
                  </a:lnTo>
                  <a:lnTo>
                    <a:pt x="11904" y="818"/>
                  </a:lnTo>
                  <a:lnTo>
                    <a:pt x="11903" y="806"/>
                  </a:lnTo>
                  <a:lnTo>
                    <a:pt x="11902" y="794"/>
                  </a:lnTo>
                  <a:lnTo>
                    <a:pt x="11903" y="782"/>
                  </a:lnTo>
                  <a:lnTo>
                    <a:pt x="11904" y="771"/>
                  </a:lnTo>
                  <a:lnTo>
                    <a:pt x="11907" y="760"/>
                  </a:lnTo>
                  <a:lnTo>
                    <a:pt x="11912" y="750"/>
                  </a:lnTo>
                  <a:lnTo>
                    <a:pt x="11916" y="740"/>
                  </a:lnTo>
                  <a:lnTo>
                    <a:pt x="11922" y="730"/>
                  </a:lnTo>
                  <a:lnTo>
                    <a:pt x="11928" y="722"/>
                  </a:lnTo>
                  <a:lnTo>
                    <a:pt x="11937" y="713"/>
                  </a:lnTo>
                  <a:lnTo>
                    <a:pt x="11945" y="705"/>
                  </a:lnTo>
                  <a:lnTo>
                    <a:pt x="11954" y="699"/>
                  </a:lnTo>
                  <a:lnTo>
                    <a:pt x="11964" y="693"/>
                  </a:lnTo>
                  <a:lnTo>
                    <a:pt x="11973" y="687"/>
                  </a:lnTo>
                  <a:lnTo>
                    <a:pt x="11983" y="684"/>
                  </a:lnTo>
                  <a:lnTo>
                    <a:pt x="11995" y="681"/>
                  </a:lnTo>
                  <a:lnTo>
                    <a:pt x="12005" y="680"/>
                  </a:lnTo>
                  <a:lnTo>
                    <a:pt x="12018" y="679"/>
                  </a:lnTo>
                  <a:lnTo>
                    <a:pt x="12361" y="679"/>
                  </a:lnTo>
                  <a:lnTo>
                    <a:pt x="12373" y="680"/>
                  </a:lnTo>
                  <a:lnTo>
                    <a:pt x="12383" y="681"/>
                  </a:lnTo>
                  <a:lnTo>
                    <a:pt x="12395" y="684"/>
                  </a:lnTo>
                  <a:lnTo>
                    <a:pt x="12404" y="687"/>
                  </a:lnTo>
                  <a:lnTo>
                    <a:pt x="12415" y="693"/>
                  </a:lnTo>
                  <a:lnTo>
                    <a:pt x="12424" y="698"/>
                  </a:lnTo>
                  <a:lnTo>
                    <a:pt x="12433" y="705"/>
                  </a:lnTo>
                  <a:lnTo>
                    <a:pt x="12442" y="712"/>
                  </a:lnTo>
                  <a:lnTo>
                    <a:pt x="12449" y="721"/>
                  </a:lnTo>
                  <a:lnTo>
                    <a:pt x="12456" y="730"/>
                  </a:lnTo>
                  <a:lnTo>
                    <a:pt x="12462" y="739"/>
                  </a:lnTo>
                  <a:lnTo>
                    <a:pt x="12467" y="749"/>
                  </a:lnTo>
                  <a:lnTo>
                    <a:pt x="12470" y="759"/>
                  </a:lnTo>
                  <a:lnTo>
                    <a:pt x="12473" y="770"/>
                  </a:lnTo>
                  <a:lnTo>
                    <a:pt x="12474" y="781"/>
                  </a:lnTo>
                  <a:lnTo>
                    <a:pt x="12475" y="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5" name="Título 4"/>
          <p:cNvSpPr>
            <a:spLocks noGrp="1"/>
          </p:cNvSpPr>
          <p:nvPr>
            <p:ph type="title" hasCustomPrompt="1"/>
          </p:nvPr>
        </p:nvSpPr>
        <p:spPr>
          <a:xfrm>
            <a:off x="203471" y="147174"/>
            <a:ext cx="8126608" cy="791999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pt-BR" dirty="0" smtClean="0"/>
              <a:t>CLIQUE PARA EDITAR O TÍTULO</a:t>
            </a:r>
            <a:endParaRPr lang="pt-BR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366274" y="1200227"/>
            <a:ext cx="8411454" cy="3477842"/>
          </a:xfrm>
          <a:prstGeom prst="rect">
            <a:avLst/>
          </a:prstGeom>
        </p:spPr>
        <p:txBody>
          <a:bodyPr/>
          <a:lstStyle>
            <a:lvl1pPr marL="0" marR="0" indent="0" algn="l" defTabSz="6219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 smtClean="0"/>
              <a:t>Ut </a:t>
            </a:r>
            <a:r>
              <a:rPr lang="pt-BR" dirty="0" err="1" smtClean="0"/>
              <a:t>enim</a:t>
            </a:r>
            <a:r>
              <a:rPr lang="pt-BR" dirty="0" smtClean="0"/>
              <a:t> ad </a:t>
            </a:r>
            <a:r>
              <a:rPr lang="pt-BR" dirty="0" err="1" smtClean="0"/>
              <a:t>minim</a:t>
            </a:r>
            <a:r>
              <a:rPr lang="pt-BR" dirty="0" smtClean="0"/>
              <a:t> </a:t>
            </a:r>
            <a:r>
              <a:rPr lang="pt-BR" dirty="0" err="1" smtClean="0"/>
              <a:t>veniam</a:t>
            </a:r>
            <a:r>
              <a:rPr lang="pt-BR" dirty="0" smtClean="0"/>
              <a:t>, quis </a:t>
            </a:r>
            <a:r>
              <a:rPr lang="pt-BR" dirty="0" err="1" smtClean="0"/>
              <a:t>nostrud</a:t>
            </a:r>
            <a:r>
              <a:rPr lang="pt-BR" dirty="0" smtClean="0"/>
              <a:t> </a:t>
            </a:r>
            <a:r>
              <a:rPr lang="pt-BR" dirty="0" err="1" smtClean="0"/>
              <a:t>exercitation</a:t>
            </a:r>
            <a:r>
              <a:rPr lang="pt-BR" dirty="0" smtClean="0"/>
              <a:t> </a:t>
            </a:r>
            <a:r>
              <a:rPr lang="pt-BR" dirty="0" err="1" smtClean="0"/>
              <a:t>ullamco</a:t>
            </a:r>
            <a:r>
              <a:rPr lang="pt-BR" dirty="0" smtClean="0"/>
              <a:t> </a:t>
            </a:r>
            <a:r>
              <a:rPr lang="pt-BR" dirty="0" err="1" smtClean="0"/>
              <a:t>laboris</a:t>
            </a:r>
            <a:r>
              <a:rPr lang="pt-BR" dirty="0" smtClean="0"/>
              <a:t> </a:t>
            </a:r>
            <a:r>
              <a:rPr lang="pt-BR" dirty="0" err="1" smtClean="0"/>
              <a:t>nisi</a:t>
            </a:r>
            <a:r>
              <a:rPr lang="pt-BR" dirty="0" smtClean="0"/>
              <a:t> ut </a:t>
            </a:r>
            <a:r>
              <a:rPr lang="pt-BR" dirty="0" err="1" smtClean="0"/>
              <a:t>aliquip</a:t>
            </a:r>
            <a:r>
              <a:rPr lang="pt-BR" dirty="0" smtClean="0"/>
              <a:t> </a:t>
            </a:r>
            <a:r>
              <a:rPr lang="pt-BR" dirty="0" err="1" smtClean="0"/>
              <a:t>ex</a:t>
            </a:r>
            <a:r>
              <a:rPr lang="pt-BR" dirty="0" smtClean="0"/>
              <a:t> </a:t>
            </a:r>
            <a:r>
              <a:rPr lang="pt-BR" dirty="0" err="1" smtClean="0"/>
              <a:t>ea</a:t>
            </a:r>
            <a:r>
              <a:rPr lang="pt-BR" dirty="0" smtClean="0"/>
              <a:t> </a:t>
            </a:r>
            <a:r>
              <a:rPr lang="pt-BR" dirty="0" err="1" smtClean="0"/>
              <a:t>commodo</a:t>
            </a:r>
            <a:r>
              <a:rPr lang="pt-BR" dirty="0" smtClean="0"/>
              <a:t> </a:t>
            </a:r>
            <a:r>
              <a:rPr lang="pt-BR" dirty="0" err="1" smtClean="0"/>
              <a:t>consequat</a:t>
            </a:r>
            <a:r>
              <a:rPr lang="pt-BR" dirty="0" smtClean="0"/>
              <a:t>. </a:t>
            </a:r>
            <a:r>
              <a:rPr lang="pt-BR" dirty="0" err="1" smtClean="0"/>
              <a:t>Duis</a:t>
            </a:r>
            <a:r>
              <a:rPr lang="pt-BR" dirty="0" smtClean="0"/>
              <a:t> </a:t>
            </a:r>
            <a:r>
              <a:rPr lang="pt-BR" dirty="0" err="1" smtClean="0"/>
              <a:t>aute</a:t>
            </a:r>
            <a:r>
              <a:rPr lang="pt-BR" dirty="0" smtClean="0"/>
              <a:t> </a:t>
            </a:r>
            <a:r>
              <a:rPr lang="pt-BR" dirty="0" err="1" smtClean="0"/>
              <a:t>irure</a:t>
            </a:r>
            <a:r>
              <a:rPr lang="pt-BR" dirty="0" smtClean="0"/>
              <a:t> </a:t>
            </a:r>
            <a:r>
              <a:rPr lang="pt-BR" dirty="0" err="1" smtClean="0"/>
              <a:t>dolor</a:t>
            </a:r>
            <a:r>
              <a:rPr lang="pt-BR" dirty="0" smtClean="0"/>
              <a:t> in </a:t>
            </a:r>
            <a:r>
              <a:rPr lang="pt-BR" dirty="0" err="1" smtClean="0"/>
              <a:t>reprehenderit</a:t>
            </a:r>
            <a:r>
              <a:rPr lang="pt-BR" dirty="0" smtClean="0"/>
              <a:t> in </a:t>
            </a:r>
            <a:r>
              <a:rPr lang="pt-BR" dirty="0" err="1" smtClean="0"/>
              <a:t>voluptate</a:t>
            </a:r>
            <a:r>
              <a:rPr lang="pt-BR" dirty="0" smtClean="0"/>
              <a:t> </a:t>
            </a:r>
            <a:r>
              <a:rPr lang="pt-BR" dirty="0" err="1" smtClean="0"/>
              <a:t>velit</a:t>
            </a:r>
            <a:r>
              <a:rPr lang="pt-BR" dirty="0" smtClean="0"/>
              <a:t> esse </a:t>
            </a:r>
            <a:r>
              <a:rPr lang="pt-BR" dirty="0" err="1" smtClean="0"/>
              <a:t>cillum</a:t>
            </a:r>
            <a:r>
              <a:rPr lang="pt-BR" dirty="0" smtClean="0"/>
              <a:t> </a:t>
            </a:r>
            <a:r>
              <a:rPr lang="pt-BR" dirty="0" err="1" smtClean="0"/>
              <a:t>dolore</a:t>
            </a:r>
            <a:r>
              <a:rPr lang="pt-BR" dirty="0" smtClean="0"/>
              <a:t> eu </a:t>
            </a:r>
            <a:r>
              <a:rPr lang="pt-BR" dirty="0" err="1" smtClean="0"/>
              <a:t>fugiat</a:t>
            </a:r>
            <a:r>
              <a:rPr lang="pt-BR" dirty="0" smtClean="0"/>
              <a:t> </a:t>
            </a:r>
            <a:r>
              <a:rPr lang="pt-BR" dirty="0" err="1" smtClean="0"/>
              <a:t>nulla</a:t>
            </a:r>
            <a:r>
              <a:rPr lang="pt-BR" dirty="0" smtClean="0"/>
              <a:t> </a:t>
            </a:r>
            <a:r>
              <a:rPr lang="pt-BR" dirty="0" err="1" smtClean="0"/>
              <a:t>pariatur</a:t>
            </a:r>
            <a:r>
              <a:rPr lang="pt-BR" dirty="0" smtClean="0"/>
              <a:t>. </a:t>
            </a:r>
            <a:r>
              <a:rPr lang="pt-BR" dirty="0" err="1" smtClean="0"/>
              <a:t>Excepteur</a:t>
            </a:r>
            <a:r>
              <a:rPr lang="pt-BR" dirty="0" smtClean="0"/>
              <a:t> </a:t>
            </a:r>
            <a:r>
              <a:rPr lang="pt-BR" dirty="0" err="1" smtClean="0"/>
              <a:t>sint</a:t>
            </a:r>
            <a:r>
              <a:rPr lang="pt-BR" dirty="0" smtClean="0"/>
              <a:t> </a:t>
            </a:r>
            <a:r>
              <a:rPr lang="pt-BR" dirty="0" err="1" smtClean="0"/>
              <a:t>occaecat</a:t>
            </a:r>
            <a:r>
              <a:rPr lang="pt-BR" dirty="0" smtClean="0"/>
              <a:t> </a:t>
            </a:r>
            <a:r>
              <a:rPr lang="pt-BR" dirty="0" err="1" smtClean="0"/>
              <a:t>cupidatat</a:t>
            </a:r>
            <a:r>
              <a:rPr lang="pt-BR" dirty="0" smtClean="0"/>
              <a:t> non </a:t>
            </a:r>
            <a:r>
              <a:rPr lang="pt-BR" dirty="0" err="1" smtClean="0"/>
              <a:t>proident</a:t>
            </a:r>
            <a:r>
              <a:rPr lang="pt-BR" dirty="0" smtClean="0"/>
              <a:t>, sunt in culpa </a:t>
            </a:r>
            <a:r>
              <a:rPr lang="pt-BR" dirty="0" err="1" smtClean="0"/>
              <a:t>qui</a:t>
            </a:r>
            <a:r>
              <a:rPr lang="pt-BR" dirty="0" smtClean="0"/>
              <a:t> </a:t>
            </a:r>
            <a:r>
              <a:rPr lang="pt-BR" dirty="0" err="1" smtClean="0"/>
              <a:t>officia</a:t>
            </a:r>
            <a:r>
              <a:rPr lang="pt-BR" dirty="0" smtClean="0"/>
              <a:t> </a:t>
            </a:r>
            <a:r>
              <a:rPr lang="pt-BR" dirty="0" err="1" smtClean="0"/>
              <a:t>deserunt</a:t>
            </a:r>
            <a:r>
              <a:rPr lang="pt-BR" dirty="0" smtClean="0"/>
              <a:t> </a:t>
            </a:r>
            <a:r>
              <a:rPr lang="pt-BR" dirty="0" err="1" smtClean="0"/>
              <a:t>mollit</a:t>
            </a:r>
            <a:r>
              <a:rPr lang="pt-BR" dirty="0" smtClean="0"/>
              <a:t> </a:t>
            </a:r>
            <a:r>
              <a:rPr lang="pt-BR" dirty="0" err="1" smtClean="0"/>
              <a:t>anim</a:t>
            </a:r>
            <a:r>
              <a:rPr lang="pt-BR" dirty="0" smtClean="0"/>
              <a:t> id est </a:t>
            </a:r>
            <a:r>
              <a:rPr lang="pt-BR" dirty="0" err="1" smtClean="0"/>
              <a:t>laborum</a:t>
            </a:r>
            <a:r>
              <a:rPr lang="pt-BR" dirty="0" smtClean="0"/>
              <a:t>. Ut </a:t>
            </a:r>
            <a:r>
              <a:rPr lang="pt-BR" dirty="0" err="1" smtClean="0"/>
              <a:t>enim</a:t>
            </a:r>
            <a:r>
              <a:rPr lang="pt-BR" dirty="0" smtClean="0"/>
              <a:t> ad </a:t>
            </a:r>
            <a:r>
              <a:rPr lang="pt-BR" dirty="0" err="1" smtClean="0"/>
              <a:t>minim</a:t>
            </a:r>
            <a:r>
              <a:rPr lang="pt-BR" dirty="0" smtClean="0"/>
              <a:t> </a:t>
            </a:r>
            <a:r>
              <a:rPr lang="pt-BR" dirty="0" err="1" smtClean="0"/>
              <a:t>veniam</a:t>
            </a:r>
            <a:r>
              <a:rPr lang="pt-BR" dirty="0" smtClean="0"/>
              <a:t>, quis </a:t>
            </a:r>
            <a:r>
              <a:rPr lang="pt-BR" dirty="0" err="1" smtClean="0"/>
              <a:t>nostrud</a:t>
            </a:r>
            <a:r>
              <a:rPr lang="pt-BR" dirty="0" smtClean="0"/>
              <a:t> </a:t>
            </a:r>
            <a:r>
              <a:rPr lang="pt-BR" dirty="0" err="1" smtClean="0"/>
              <a:t>exercitation</a:t>
            </a:r>
            <a:r>
              <a:rPr lang="pt-BR" dirty="0" smtClean="0"/>
              <a:t> </a:t>
            </a:r>
            <a:r>
              <a:rPr lang="pt-BR" dirty="0" err="1" smtClean="0"/>
              <a:t>ullamco</a:t>
            </a:r>
            <a:r>
              <a:rPr lang="pt-BR" dirty="0" smtClean="0"/>
              <a:t> </a:t>
            </a:r>
            <a:r>
              <a:rPr lang="pt-BR" dirty="0" err="1" smtClean="0"/>
              <a:t>laboris</a:t>
            </a:r>
            <a:r>
              <a:rPr lang="pt-BR" dirty="0" smtClean="0"/>
              <a:t> </a:t>
            </a:r>
            <a:r>
              <a:rPr lang="pt-BR" dirty="0" err="1" smtClean="0"/>
              <a:t>nisi</a:t>
            </a:r>
            <a:r>
              <a:rPr lang="pt-BR" dirty="0" smtClean="0"/>
              <a:t> ut </a:t>
            </a:r>
            <a:r>
              <a:rPr lang="pt-BR" dirty="0" err="1" smtClean="0"/>
              <a:t>aliquip</a:t>
            </a:r>
            <a:r>
              <a:rPr lang="pt-BR" dirty="0" smtClean="0"/>
              <a:t> </a:t>
            </a:r>
            <a:r>
              <a:rPr lang="pt-BR" dirty="0" err="1" smtClean="0"/>
              <a:t>ex</a:t>
            </a:r>
            <a:r>
              <a:rPr lang="pt-BR" dirty="0" smtClean="0"/>
              <a:t> </a:t>
            </a:r>
            <a:r>
              <a:rPr lang="pt-BR" dirty="0" err="1" smtClean="0"/>
              <a:t>ea</a:t>
            </a:r>
            <a:r>
              <a:rPr lang="pt-BR" dirty="0" smtClean="0"/>
              <a:t> </a:t>
            </a:r>
            <a:r>
              <a:rPr lang="pt-BR" dirty="0" err="1" smtClean="0"/>
              <a:t>commodo</a:t>
            </a:r>
            <a:r>
              <a:rPr lang="pt-BR" dirty="0" smtClean="0"/>
              <a:t> </a:t>
            </a:r>
            <a:r>
              <a:rPr lang="pt-BR" dirty="0" err="1" smtClean="0"/>
              <a:t>consequat</a:t>
            </a:r>
            <a:r>
              <a:rPr lang="pt-BR" dirty="0" smtClean="0"/>
              <a:t>. </a:t>
            </a:r>
            <a:r>
              <a:rPr lang="pt-BR" dirty="0" err="1" smtClean="0"/>
              <a:t>Duis</a:t>
            </a:r>
            <a:r>
              <a:rPr lang="pt-BR" dirty="0" smtClean="0"/>
              <a:t> </a:t>
            </a:r>
            <a:r>
              <a:rPr lang="pt-BR" dirty="0" err="1" smtClean="0"/>
              <a:t>aute</a:t>
            </a:r>
            <a:r>
              <a:rPr lang="pt-BR" dirty="0" smtClean="0"/>
              <a:t> </a:t>
            </a:r>
            <a:r>
              <a:rPr lang="pt-BR" dirty="0" err="1" smtClean="0"/>
              <a:t>irure</a:t>
            </a:r>
            <a:r>
              <a:rPr lang="pt-BR" dirty="0" smtClean="0"/>
              <a:t> </a:t>
            </a:r>
            <a:r>
              <a:rPr lang="pt-BR" dirty="0" err="1" smtClean="0"/>
              <a:t>dolor</a:t>
            </a:r>
            <a:r>
              <a:rPr lang="pt-BR" dirty="0" smtClean="0"/>
              <a:t> in </a:t>
            </a:r>
            <a:r>
              <a:rPr lang="pt-BR" dirty="0" err="1" smtClean="0"/>
              <a:t>reprehenderit</a:t>
            </a:r>
            <a:r>
              <a:rPr lang="pt-BR" dirty="0" smtClean="0"/>
              <a:t> in </a:t>
            </a:r>
            <a:r>
              <a:rPr lang="pt-BR" dirty="0" err="1" smtClean="0"/>
              <a:t>voluptate</a:t>
            </a:r>
            <a:r>
              <a:rPr lang="pt-BR" dirty="0" smtClean="0"/>
              <a:t> </a:t>
            </a:r>
            <a:r>
              <a:rPr lang="pt-BR" dirty="0" err="1" smtClean="0"/>
              <a:t>velit</a:t>
            </a:r>
            <a:r>
              <a:rPr lang="pt-BR" dirty="0" smtClean="0"/>
              <a:t> esse </a:t>
            </a:r>
            <a:r>
              <a:rPr lang="pt-BR" dirty="0" err="1" smtClean="0"/>
              <a:t>cillum</a:t>
            </a:r>
            <a:r>
              <a:rPr lang="pt-BR" dirty="0" smtClean="0"/>
              <a:t> </a:t>
            </a:r>
            <a:r>
              <a:rPr lang="pt-BR" dirty="0" err="1" smtClean="0"/>
              <a:t>dolore</a:t>
            </a:r>
            <a:r>
              <a:rPr lang="pt-BR" dirty="0" smtClean="0"/>
              <a:t> eu </a:t>
            </a:r>
            <a:r>
              <a:rPr lang="pt-BR" dirty="0" err="1" smtClean="0"/>
              <a:t>fugiat</a:t>
            </a:r>
            <a:r>
              <a:rPr lang="pt-BR" dirty="0" smtClean="0"/>
              <a:t> </a:t>
            </a:r>
            <a:r>
              <a:rPr lang="pt-BR" dirty="0" err="1" smtClean="0"/>
              <a:t>nulla</a:t>
            </a:r>
            <a:r>
              <a:rPr lang="pt-BR" dirty="0" smtClean="0"/>
              <a:t> </a:t>
            </a:r>
            <a:r>
              <a:rPr lang="pt-BR" dirty="0" err="1" smtClean="0"/>
              <a:t>pariatur</a:t>
            </a:r>
            <a:r>
              <a:rPr lang="pt-BR" dirty="0" smtClean="0"/>
              <a:t>. </a:t>
            </a:r>
            <a:r>
              <a:rPr lang="pt-BR" dirty="0" err="1" smtClean="0"/>
              <a:t>Excepteur</a:t>
            </a:r>
            <a:r>
              <a:rPr lang="pt-BR" dirty="0" smtClean="0"/>
              <a:t> </a:t>
            </a:r>
            <a:r>
              <a:rPr lang="pt-BR" dirty="0" err="1" smtClean="0"/>
              <a:t>sint</a:t>
            </a:r>
            <a:r>
              <a:rPr lang="pt-BR" dirty="0" smtClean="0"/>
              <a:t> </a:t>
            </a:r>
            <a:r>
              <a:rPr lang="pt-BR" dirty="0" err="1" smtClean="0"/>
              <a:t>occaecat</a:t>
            </a:r>
            <a:r>
              <a:rPr lang="pt-BR" dirty="0" smtClean="0"/>
              <a:t> </a:t>
            </a:r>
            <a:r>
              <a:rPr lang="pt-BR" dirty="0" err="1" smtClean="0"/>
              <a:t>cupidatat</a:t>
            </a:r>
            <a:r>
              <a:rPr lang="pt-BR" dirty="0" smtClean="0"/>
              <a:t> non </a:t>
            </a:r>
            <a:r>
              <a:rPr lang="pt-BR" dirty="0" err="1" smtClean="0"/>
              <a:t>proident</a:t>
            </a:r>
            <a:r>
              <a:rPr lang="pt-BR" dirty="0" smtClean="0"/>
              <a:t>, sunt in culpa </a:t>
            </a:r>
            <a:r>
              <a:rPr lang="pt-BR" dirty="0" err="1" smtClean="0"/>
              <a:t>qui</a:t>
            </a:r>
            <a:r>
              <a:rPr lang="pt-BR" dirty="0" smtClean="0"/>
              <a:t> </a:t>
            </a:r>
            <a:r>
              <a:rPr lang="pt-BR" dirty="0" err="1" smtClean="0"/>
              <a:t>officia</a:t>
            </a:r>
            <a:r>
              <a:rPr lang="pt-BR" dirty="0" smtClean="0"/>
              <a:t> </a:t>
            </a:r>
            <a:r>
              <a:rPr lang="pt-BR" dirty="0" err="1" smtClean="0"/>
              <a:t>deserunt</a:t>
            </a:r>
            <a:r>
              <a:rPr lang="pt-BR" dirty="0" smtClean="0"/>
              <a:t> </a:t>
            </a:r>
            <a:r>
              <a:rPr lang="pt-BR" dirty="0" err="1" smtClean="0"/>
              <a:t>mollit</a:t>
            </a:r>
            <a:r>
              <a:rPr lang="pt-BR" dirty="0" smtClean="0"/>
              <a:t> </a:t>
            </a:r>
            <a:r>
              <a:rPr lang="pt-BR" dirty="0" err="1" smtClean="0"/>
              <a:t>anim</a:t>
            </a:r>
            <a:r>
              <a:rPr lang="pt-BR" dirty="0" smtClean="0"/>
              <a:t> id est </a:t>
            </a:r>
            <a:r>
              <a:rPr lang="pt-BR" dirty="0" err="1" smtClean="0"/>
              <a:t>laborum</a:t>
            </a:r>
            <a:r>
              <a:rPr lang="pt-BR" dirty="0" smtClean="0"/>
              <a:t>.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8515350" y="309563"/>
            <a:ext cx="466725" cy="468312"/>
          </a:xfrm>
          <a:custGeom>
            <a:avLst/>
            <a:gdLst>
              <a:gd name="T0" fmla="*/ 14523 w 16170"/>
              <a:gd name="T1" fmla="*/ 9680 h 16225"/>
              <a:gd name="T2" fmla="*/ 14441 w 16170"/>
              <a:gd name="T3" fmla="*/ 11118 h 16225"/>
              <a:gd name="T4" fmla="*/ 14349 w 16170"/>
              <a:gd name="T5" fmla="*/ 11550 h 16225"/>
              <a:gd name="T6" fmla="*/ 14157 w 16170"/>
              <a:gd name="T7" fmla="*/ 11781 h 16225"/>
              <a:gd name="T8" fmla="*/ 13858 w 16170"/>
              <a:gd name="T9" fmla="*/ 11901 h 16225"/>
              <a:gd name="T10" fmla="*/ 13099 w 16170"/>
              <a:gd name="T11" fmla="*/ 11989 h 16225"/>
              <a:gd name="T12" fmla="*/ 11562 w 16170"/>
              <a:gd name="T13" fmla="*/ 12094 h 16225"/>
              <a:gd name="T14" fmla="*/ 9815 w 16170"/>
              <a:gd name="T15" fmla="*/ 12152 h 16225"/>
              <a:gd name="T16" fmla="*/ 6703 w 16170"/>
              <a:gd name="T17" fmla="*/ 12157 h 16225"/>
              <a:gd name="T18" fmla="*/ 4782 w 16170"/>
              <a:gd name="T19" fmla="*/ 12103 h 16225"/>
              <a:gd name="T20" fmla="*/ 3239 w 16170"/>
              <a:gd name="T21" fmla="*/ 12003 h 16225"/>
              <a:gd name="T22" fmla="*/ 2353 w 16170"/>
              <a:gd name="T23" fmla="*/ 11909 h 16225"/>
              <a:gd name="T24" fmla="*/ 2040 w 16170"/>
              <a:gd name="T25" fmla="*/ 11800 h 16225"/>
              <a:gd name="T26" fmla="*/ 1837 w 16170"/>
              <a:gd name="T27" fmla="*/ 11584 h 16225"/>
              <a:gd name="T28" fmla="*/ 1738 w 16170"/>
              <a:gd name="T29" fmla="*/ 11212 h 16225"/>
              <a:gd name="T30" fmla="*/ 1653 w 16170"/>
              <a:gd name="T31" fmla="*/ 9874 h 16225"/>
              <a:gd name="T32" fmla="*/ 1632 w 16170"/>
              <a:gd name="T33" fmla="*/ 8113 h 16225"/>
              <a:gd name="T34" fmla="*/ 1653 w 16170"/>
              <a:gd name="T35" fmla="*/ 6351 h 16225"/>
              <a:gd name="T36" fmla="*/ 1738 w 16170"/>
              <a:gd name="T37" fmla="*/ 5013 h 16225"/>
              <a:gd name="T38" fmla="*/ 1837 w 16170"/>
              <a:gd name="T39" fmla="*/ 4641 h 16225"/>
              <a:gd name="T40" fmla="*/ 2040 w 16170"/>
              <a:gd name="T41" fmla="*/ 4425 h 16225"/>
              <a:gd name="T42" fmla="*/ 2353 w 16170"/>
              <a:gd name="T43" fmla="*/ 4316 h 16225"/>
              <a:gd name="T44" fmla="*/ 3239 w 16170"/>
              <a:gd name="T45" fmla="*/ 4222 h 16225"/>
              <a:gd name="T46" fmla="*/ 4782 w 16170"/>
              <a:gd name="T47" fmla="*/ 4123 h 16225"/>
              <a:gd name="T48" fmla="*/ 6703 w 16170"/>
              <a:gd name="T49" fmla="*/ 4068 h 16225"/>
              <a:gd name="T50" fmla="*/ 9815 w 16170"/>
              <a:gd name="T51" fmla="*/ 4073 h 16225"/>
              <a:gd name="T52" fmla="*/ 11562 w 16170"/>
              <a:gd name="T53" fmla="*/ 4131 h 16225"/>
              <a:gd name="T54" fmla="*/ 13099 w 16170"/>
              <a:gd name="T55" fmla="*/ 4236 h 16225"/>
              <a:gd name="T56" fmla="*/ 13858 w 16170"/>
              <a:gd name="T57" fmla="*/ 4324 h 16225"/>
              <a:gd name="T58" fmla="*/ 14157 w 16170"/>
              <a:gd name="T59" fmla="*/ 4444 h 16225"/>
              <a:gd name="T60" fmla="*/ 14349 w 16170"/>
              <a:gd name="T61" fmla="*/ 4675 h 16225"/>
              <a:gd name="T62" fmla="*/ 14441 w 16170"/>
              <a:gd name="T63" fmla="*/ 5107 h 16225"/>
              <a:gd name="T64" fmla="*/ 14523 w 16170"/>
              <a:gd name="T65" fmla="*/ 6545 h 16225"/>
              <a:gd name="T66" fmla="*/ 16170 w 16170"/>
              <a:gd name="T67" fmla="*/ 8113 h 16225"/>
              <a:gd name="T68" fmla="*/ 15373 w 16170"/>
              <a:gd name="T69" fmla="*/ 11624 h 16225"/>
              <a:gd name="T70" fmla="*/ 13227 w 16170"/>
              <a:gd name="T71" fmla="*/ 14368 h 16225"/>
              <a:gd name="T72" fmla="*/ 10104 w 16170"/>
              <a:gd name="T73" fmla="*/ 15968 h 16225"/>
              <a:gd name="T74" fmla="*/ 6456 w 16170"/>
              <a:gd name="T75" fmla="*/ 16060 h 16225"/>
              <a:gd name="T76" fmla="*/ 3249 w 16170"/>
              <a:gd name="T77" fmla="*/ 14610 h 16225"/>
              <a:gd name="T78" fmla="*/ 976 w 16170"/>
              <a:gd name="T79" fmla="*/ 11974 h 16225"/>
              <a:gd name="T80" fmla="*/ 10 w 16170"/>
              <a:gd name="T81" fmla="*/ 8529 h 16225"/>
              <a:gd name="T82" fmla="*/ 636 w 16170"/>
              <a:gd name="T83" fmla="*/ 4960 h 16225"/>
              <a:gd name="T84" fmla="*/ 2650 w 16170"/>
              <a:gd name="T85" fmla="*/ 2112 h 16225"/>
              <a:gd name="T86" fmla="*/ 5682 w 16170"/>
              <a:gd name="T87" fmla="*/ 366 h 16225"/>
              <a:gd name="T88" fmla="*/ 9316 w 16170"/>
              <a:gd name="T89" fmla="*/ 93 h 16225"/>
              <a:gd name="T90" fmla="*/ 12605 w 16170"/>
              <a:gd name="T91" fmla="*/ 1389 h 16225"/>
              <a:gd name="T92" fmla="*/ 14999 w 16170"/>
              <a:gd name="T93" fmla="*/ 3911 h 16225"/>
              <a:gd name="T94" fmla="*/ 16129 w 16170"/>
              <a:gd name="T95" fmla="*/ 7285 h 16225"/>
              <a:gd name="T96" fmla="*/ 4946 w 16170"/>
              <a:gd name="T97" fmla="*/ 7138 h 16225"/>
              <a:gd name="T98" fmla="*/ 5651 w 16170"/>
              <a:gd name="T99" fmla="*/ 5907 h 16225"/>
              <a:gd name="T100" fmla="*/ 6804 w 16170"/>
              <a:gd name="T101" fmla="*/ 5088 h 16225"/>
              <a:gd name="T102" fmla="*/ 8255 w 16170"/>
              <a:gd name="T103" fmla="*/ 4833 h 16225"/>
              <a:gd name="T104" fmla="*/ 9653 w 16170"/>
              <a:gd name="T105" fmla="*/ 5226 h 16225"/>
              <a:gd name="T106" fmla="*/ 10720 w 16170"/>
              <a:gd name="T107" fmla="*/ 6150 h 16225"/>
              <a:gd name="T108" fmla="*/ 11304 w 16170"/>
              <a:gd name="T109" fmla="*/ 7452 h 16225"/>
              <a:gd name="T110" fmla="*/ 11267 w 16170"/>
              <a:gd name="T111" fmla="*/ 8932 h 16225"/>
              <a:gd name="T112" fmla="*/ 10622 w 16170"/>
              <a:gd name="T113" fmla="*/ 10199 h 16225"/>
              <a:gd name="T114" fmla="*/ 9512 w 16170"/>
              <a:gd name="T115" fmla="*/ 11072 h 16225"/>
              <a:gd name="T116" fmla="*/ 8085 w 16170"/>
              <a:gd name="T117" fmla="*/ 11396 h 16225"/>
              <a:gd name="T118" fmla="*/ 6658 w 16170"/>
              <a:gd name="T119" fmla="*/ 11072 h 16225"/>
              <a:gd name="T120" fmla="*/ 5548 w 16170"/>
              <a:gd name="T121" fmla="*/ 10199 h 16225"/>
              <a:gd name="T122" fmla="*/ 4903 w 16170"/>
              <a:gd name="T123" fmla="*/ 8932 h 16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170" h="16225">
                <a:moveTo>
                  <a:pt x="14538" y="8113"/>
                </a:moveTo>
                <a:lnTo>
                  <a:pt x="14538" y="8310"/>
                </a:lnTo>
                <a:lnTo>
                  <a:pt x="14538" y="8507"/>
                </a:lnTo>
                <a:lnTo>
                  <a:pt x="14537" y="8704"/>
                </a:lnTo>
                <a:lnTo>
                  <a:pt x="14536" y="8899"/>
                </a:lnTo>
                <a:lnTo>
                  <a:pt x="14534" y="9095"/>
                </a:lnTo>
                <a:lnTo>
                  <a:pt x="14531" y="9291"/>
                </a:lnTo>
                <a:lnTo>
                  <a:pt x="14527" y="9486"/>
                </a:lnTo>
                <a:lnTo>
                  <a:pt x="14523" y="9680"/>
                </a:lnTo>
                <a:lnTo>
                  <a:pt x="14517" y="9874"/>
                </a:lnTo>
                <a:lnTo>
                  <a:pt x="14510" y="10067"/>
                </a:lnTo>
                <a:lnTo>
                  <a:pt x="14500" y="10259"/>
                </a:lnTo>
                <a:lnTo>
                  <a:pt x="14490" y="10452"/>
                </a:lnTo>
                <a:lnTo>
                  <a:pt x="14478" y="10643"/>
                </a:lnTo>
                <a:lnTo>
                  <a:pt x="14465" y="10833"/>
                </a:lnTo>
                <a:lnTo>
                  <a:pt x="14457" y="10929"/>
                </a:lnTo>
                <a:lnTo>
                  <a:pt x="14449" y="11024"/>
                </a:lnTo>
                <a:lnTo>
                  <a:pt x="14441" y="11118"/>
                </a:lnTo>
                <a:lnTo>
                  <a:pt x="14432" y="11212"/>
                </a:lnTo>
                <a:lnTo>
                  <a:pt x="14426" y="11263"/>
                </a:lnTo>
                <a:lnTo>
                  <a:pt x="14419" y="11311"/>
                </a:lnTo>
                <a:lnTo>
                  <a:pt x="14411" y="11356"/>
                </a:lnTo>
                <a:lnTo>
                  <a:pt x="14400" y="11399"/>
                </a:lnTo>
                <a:lnTo>
                  <a:pt x="14389" y="11441"/>
                </a:lnTo>
                <a:lnTo>
                  <a:pt x="14377" y="11479"/>
                </a:lnTo>
                <a:lnTo>
                  <a:pt x="14364" y="11516"/>
                </a:lnTo>
                <a:lnTo>
                  <a:pt x="14349" y="11550"/>
                </a:lnTo>
                <a:lnTo>
                  <a:pt x="14333" y="11584"/>
                </a:lnTo>
                <a:lnTo>
                  <a:pt x="14316" y="11614"/>
                </a:lnTo>
                <a:lnTo>
                  <a:pt x="14297" y="11643"/>
                </a:lnTo>
                <a:lnTo>
                  <a:pt x="14277" y="11670"/>
                </a:lnTo>
                <a:lnTo>
                  <a:pt x="14256" y="11696"/>
                </a:lnTo>
                <a:lnTo>
                  <a:pt x="14233" y="11720"/>
                </a:lnTo>
                <a:lnTo>
                  <a:pt x="14209" y="11742"/>
                </a:lnTo>
                <a:lnTo>
                  <a:pt x="14184" y="11762"/>
                </a:lnTo>
                <a:lnTo>
                  <a:pt x="14157" y="11781"/>
                </a:lnTo>
                <a:lnTo>
                  <a:pt x="14130" y="11800"/>
                </a:lnTo>
                <a:lnTo>
                  <a:pt x="14100" y="11816"/>
                </a:lnTo>
                <a:lnTo>
                  <a:pt x="14070" y="11832"/>
                </a:lnTo>
                <a:lnTo>
                  <a:pt x="14038" y="11846"/>
                </a:lnTo>
                <a:lnTo>
                  <a:pt x="14004" y="11858"/>
                </a:lnTo>
                <a:lnTo>
                  <a:pt x="13970" y="11871"/>
                </a:lnTo>
                <a:lnTo>
                  <a:pt x="13933" y="11882"/>
                </a:lnTo>
                <a:lnTo>
                  <a:pt x="13896" y="11892"/>
                </a:lnTo>
                <a:lnTo>
                  <a:pt x="13858" y="11901"/>
                </a:lnTo>
                <a:lnTo>
                  <a:pt x="13817" y="11909"/>
                </a:lnTo>
                <a:lnTo>
                  <a:pt x="13776" y="11916"/>
                </a:lnTo>
                <a:lnTo>
                  <a:pt x="13733" y="11923"/>
                </a:lnTo>
                <a:lnTo>
                  <a:pt x="13689" y="11929"/>
                </a:lnTo>
                <a:lnTo>
                  <a:pt x="13643" y="11936"/>
                </a:lnTo>
                <a:lnTo>
                  <a:pt x="13597" y="11941"/>
                </a:lnTo>
                <a:lnTo>
                  <a:pt x="13432" y="11958"/>
                </a:lnTo>
                <a:lnTo>
                  <a:pt x="13266" y="11974"/>
                </a:lnTo>
                <a:lnTo>
                  <a:pt x="13099" y="11989"/>
                </a:lnTo>
                <a:lnTo>
                  <a:pt x="12931" y="12003"/>
                </a:lnTo>
                <a:lnTo>
                  <a:pt x="12762" y="12018"/>
                </a:lnTo>
                <a:lnTo>
                  <a:pt x="12593" y="12031"/>
                </a:lnTo>
                <a:lnTo>
                  <a:pt x="12423" y="12043"/>
                </a:lnTo>
                <a:lnTo>
                  <a:pt x="12252" y="12054"/>
                </a:lnTo>
                <a:lnTo>
                  <a:pt x="12080" y="12065"/>
                </a:lnTo>
                <a:lnTo>
                  <a:pt x="11907" y="12075"/>
                </a:lnTo>
                <a:lnTo>
                  <a:pt x="11734" y="12086"/>
                </a:lnTo>
                <a:lnTo>
                  <a:pt x="11562" y="12094"/>
                </a:lnTo>
                <a:lnTo>
                  <a:pt x="11388" y="12103"/>
                </a:lnTo>
                <a:lnTo>
                  <a:pt x="11214" y="12110"/>
                </a:lnTo>
                <a:lnTo>
                  <a:pt x="11039" y="12117"/>
                </a:lnTo>
                <a:lnTo>
                  <a:pt x="10865" y="12123"/>
                </a:lnTo>
                <a:lnTo>
                  <a:pt x="10690" y="12129"/>
                </a:lnTo>
                <a:lnTo>
                  <a:pt x="10516" y="12135"/>
                </a:lnTo>
                <a:lnTo>
                  <a:pt x="10340" y="12139"/>
                </a:lnTo>
                <a:lnTo>
                  <a:pt x="10165" y="12144"/>
                </a:lnTo>
                <a:lnTo>
                  <a:pt x="9815" y="12152"/>
                </a:lnTo>
                <a:lnTo>
                  <a:pt x="9467" y="12157"/>
                </a:lnTo>
                <a:lnTo>
                  <a:pt x="9118" y="12161"/>
                </a:lnTo>
                <a:lnTo>
                  <a:pt x="8771" y="12163"/>
                </a:lnTo>
                <a:lnTo>
                  <a:pt x="8427" y="12164"/>
                </a:lnTo>
                <a:lnTo>
                  <a:pt x="8085" y="12164"/>
                </a:lnTo>
                <a:lnTo>
                  <a:pt x="7743" y="12164"/>
                </a:lnTo>
                <a:lnTo>
                  <a:pt x="7399" y="12163"/>
                </a:lnTo>
                <a:lnTo>
                  <a:pt x="7052" y="12161"/>
                </a:lnTo>
                <a:lnTo>
                  <a:pt x="6703" y="12157"/>
                </a:lnTo>
                <a:lnTo>
                  <a:pt x="6355" y="12152"/>
                </a:lnTo>
                <a:lnTo>
                  <a:pt x="6005" y="12144"/>
                </a:lnTo>
                <a:lnTo>
                  <a:pt x="5829" y="12139"/>
                </a:lnTo>
                <a:lnTo>
                  <a:pt x="5654" y="12135"/>
                </a:lnTo>
                <a:lnTo>
                  <a:pt x="5480" y="12129"/>
                </a:lnTo>
                <a:lnTo>
                  <a:pt x="5305" y="12123"/>
                </a:lnTo>
                <a:lnTo>
                  <a:pt x="5131" y="12117"/>
                </a:lnTo>
                <a:lnTo>
                  <a:pt x="4956" y="12110"/>
                </a:lnTo>
                <a:lnTo>
                  <a:pt x="4782" y="12103"/>
                </a:lnTo>
                <a:lnTo>
                  <a:pt x="4608" y="12094"/>
                </a:lnTo>
                <a:lnTo>
                  <a:pt x="4435" y="12086"/>
                </a:lnTo>
                <a:lnTo>
                  <a:pt x="4263" y="12075"/>
                </a:lnTo>
                <a:lnTo>
                  <a:pt x="4090" y="12065"/>
                </a:lnTo>
                <a:lnTo>
                  <a:pt x="3918" y="12054"/>
                </a:lnTo>
                <a:lnTo>
                  <a:pt x="3747" y="12043"/>
                </a:lnTo>
                <a:lnTo>
                  <a:pt x="3577" y="12031"/>
                </a:lnTo>
                <a:lnTo>
                  <a:pt x="3408" y="12018"/>
                </a:lnTo>
                <a:lnTo>
                  <a:pt x="3239" y="12003"/>
                </a:lnTo>
                <a:lnTo>
                  <a:pt x="3070" y="11989"/>
                </a:lnTo>
                <a:lnTo>
                  <a:pt x="2904" y="11974"/>
                </a:lnTo>
                <a:lnTo>
                  <a:pt x="2738" y="11958"/>
                </a:lnTo>
                <a:lnTo>
                  <a:pt x="2573" y="11941"/>
                </a:lnTo>
                <a:lnTo>
                  <a:pt x="2526" y="11936"/>
                </a:lnTo>
                <a:lnTo>
                  <a:pt x="2480" y="11929"/>
                </a:lnTo>
                <a:lnTo>
                  <a:pt x="2437" y="11923"/>
                </a:lnTo>
                <a:lnTo>
                  <a:pt x="2394" y="11916"/>
                </a:lnTo>
                <a:lnTo>
                  <a:pt x="2353" y="11909"/>
                </a:lnTo>
                <a:lnTo>
                  <a:pt x="2312" y="11901"/>
                </a:lnTo>
                <a:lnTo>
                  <a:pt x="2274" y="11892"/>
                </a:lnTo>
                <a:lnTo>
                  <a:pt x="2237" y="11882"/>
                </a:lnTo>
                <a:lnTo>
                  <a:pt x="2200" y="11871"/>
                </a:lnTo>
                <a:lnTo>
                  <a:pt x="2166" y="11858"/>
                </a:lnTo>
                <a:lnTo>
                  <a:pt x="2132" y="11846"/>
                </a:lnTo>
                <a:lnTo>
                  <a:pt x="2100" y="11832"/>
                </a:lnTo>
                <a:lnTo>
                  <a:pt x="2070" y="11816"/>
                </a:lnTo>
                <a:lnTo>
                  <a:pt x="2040" y="11800"/>
                </a:lnTo>
                <a:lnTo>
                  <a:pt x="2013" y="11781"/>
                </a:lnTo>
                <a:lnTo>
                  <a:pt x="1986" y="11762"/>
                </a:lnTo>
                <a:lnTo>
                  <a:pt x="1961" y="11742"/>
                </a:lnTo>
                <a:lnTo>
                  <a:pt x="1937" y="11720"/>
                </a:lnTo>
                <a:lnTo>
                  <a:pt x="1914" y="11696"/>
                </a:lnTo>
                <a:lnTo>
                  <a:pt x="1893" y="11670"/>
                </a:lnTo>
                <a:lnTo>
                  <a:pt x="1873" y="11643"/>
                </a:lnTo>
                <a:lnTo>
                  <a:pt x="1854" y="11614"/>
                </a:lnTo>
                <a:lnTo>
                  <a:pt x="1837" y="11584"/>
                </a:lnTo>
                <a:lnTo>
                  <a:pt x="1821" y="11550"/>
                </a:lnTo>
                <a:lnTo>
                  <a:pt x="1806" y="11516"/>
                </a:lnTo>
                <a:lnTo>
                  <a:pt x="1793" y="11479"/>
                </a:lnTo>
                <a:lnTo>
                  <a:pt x="1781" y="11441"/>
                </a:lnTo>
                <a:lnTo>
                  <a:pt x="1770" y="11399"/>
                </a:lnTo>
                <a:lnTo>
                  <a:pt x="1759" y="11356"/>
                </a:lnTo>
                <a:lnTo>
                  <a:pt x="1751" y="11311"/>
                </a:lnTo>
                <a:lnTo>
                  <a:pt x="1744" y="11263"/>
                </a:lnTo>
                <a:lnTo>
                  <a:pt x="1738" y="11212"/>
                </a:lnTo>
                <a:lnTo>
                  <a:pt x="1729" y="11118"/>
                </a:lnTo>
                <a:lnTo>
                  <a:pt x="1721" y="11024"/>
                </a:lnTo>
                <a:lnTo>
                  <a:pt x="1713" y="10929"/>
                </a:lnTo>
                <a:lnTo>
                  <a:pt x="1705" y="10833"/>
                </a:lnTo>
                <a:lnTo>
                  <a:pt x="1692" y="10643"/>
                </a:lnTo>
                <a:lnTo>
                  <a:pt x="1680" y="10452"/>
                </a:lnTo>
                <a:lnTo>
                  <a:pt x="1670" y="10259"/>
                </a:lnTo>
                <a:lnTo>
                  <a:pt x="1660" y="10067"/>
                </a:lnTo>
                <a:lnTo>
                  <a:pt x="1653" y="9874"/>
                </a:lnTo>
                <a:lnTo>
                  <a:pt x="1647" y="9680"/>
                </a:lnTo>
                <a:lnTo>
                  <a:pt x="1642" y="9486"/>
                </a:lnTo>
                <a:lnTo>
                  <a:pt x="1639" y="9291"/>
                </a:lnTo>
                <a:lnTo>
                  <a:pt x="1636" y="9095"/>
                </a:lnTo>
                <a:lnTo>
                  <a:pt x="1634" y="8899"/>
                </a:lnTo>
                <a:lnTo>
                  <a:pt x="1633" y="8704"/>
                </a:lnTo>
                <a:lnTo>
                  <a:pt x="1632" y="8507"/>
                </a:lnTo>
                <a:lnTo>
                  <a:pt x="1632" y="8310"/>
                </a:lnTo>
                <a:lnTo>
                  <a:pt x="1632" y="8113"/>
                </a:lnTo>
                <a:lnTo>
                  <a:pt x="1632" y="7915"/>
                </a:lnTo>
                <a:lnTo>
                  <a:pt x="1632" y="7718"/>
                </a:lnTo>
                <a:lnTo>
                  <a:pt x="1633" y="7521"/>
                </a:lnTo>
                <a:lnTo>
                  <a:pt x="1634" y="7326"/>
                </a:lnTo>
                <a:lnTo>
                  <a:pt x="1636" y="7130"/>
                </a:lnTo>
                <a:lnTo>
                  <a:pt x="1639" y="6934"/>
                </a:lnTo>
                <a:lnTo>
                  <a:pt x="1642" y="6739"/>
                </a:lnTo>
                <a:lnTo>
                  <a:pt x="1647" y="6545"/>
                </a:lnTo>
                <a:lnTo>
                  <a:pt x="1653" y="6351"/>
                </a:lnTo>
                <a:lnTo>
                  <a:pt x="1660" y="6158"/>
                </a:lnTo>
                <a:lnTo>
                  <a:pt x="1670" y="5966"/>
                </a:lnTo>
                <a:lnTo>
                  <a:pt x="1680" y="5773"/>
                </a:lnTo>
                <a:lnTo>
                  <a:pt x="1692" y="5582"/>
                </a:lnTo>
                <a:lnTo>
                  <a:pt x="1705" y="5392"/>
                </a:lnTo>
                <a:lnTo>
                  <a:pt x="1713" y="5296"/>
                </a:lnTo>
                <a:lnTo>
                  <a:pt x="1721" y="5201"/>
                </a:lnTo>
                <a:lnTo>
                  <a:pt x="1729" y="5107"/>
                </a:lnTo>
                <a:lnTo>
                  <a:pt x="1738" y="5013"/>
                </a:lnTo>
                <a:lnTo>
                  <a:pt x="1744" y="4962"/>
                </a:lnTo>
                <a:lnTo>
                  <a:pt x="1751" y="4914"/>
                </a:lnTo>
                <a:lnTo>
                  <a:pt x="1759" y="4869"/>
                </a:lnTo>
                <a:lnTo>
                  <a:pt x="1770" y="4826"/>
                </a:lnTo>
                <a:lnTo>
                  <a:pt x="1781" y="4784"/>
                </a:lnTo>
                <a:lnTo>
                  <a:pt x="1793" y="4746"/>
                </a:lnTo>
                <a:lnTo>
                  <a:pt x="1806" y="4709"/>
                </a:lnTo>
                <a:lnTo>
                  <a:pt x="1821" y="4675"/>
                </a:lnTo>
                <a:lnTo>
                  <a:pt x="1837" y="4641"/>
                </a:lnTo>
                <a:lnTo>
                  <a:pt x="1854" y="4611"/>
                </a:lnTo>
                <a:lnTo>
                  <a:pt x="1873" y="4583"/>
                </a:lnTo>
                <a:lnTo>
                  <a:pt x="1893" y="4555"/>
                </a:lnTo>
                <a:lnTo>
                  <a:pt x="1914" y="4530"/>
                </a:lnTo>
                <a:lnTo>
                  <a:pt x="1937" y="4505"/>
                </a:lnTo>
                <a:lnTo>
                  <a:pt x="1961" y="4483"/>
                </a:lnTo>
                <a:lnTo>
                  <a:pt x="1986" y="4463"/>
                </a:lnTo>
                <a:lnTo>
                  <a:pt x="2013" y="4444"/>
                </a:lnTo>
                <a:lnTo>
                  <a:pt x="2040" y="4425"/>
                </a:lnTo>
                <a:lnTo>
                  <a:pt x="2070" y="4409"/>
                </a:lnTo>
                <a:lnTo>
                  <a:pt x="2100" y="4393"/>
                </a:lnTo>
                <a:lnTo>
                  <a:pt x="2132" y="4380"/>
                </a:lnTo>
                <a:lnTo>
                  <a:pt x="2166" y="4367"/>
                </a:lnTo>
                <a:lnTo>
                  <a:pt x="2200" y="4354"/>
                </a:lnTo>
                <a:lnTo>
                  <a:pt x="2237" y="4343"/>
                </a:lnTo>
                <a:lnTo>
                  <a:pt x="2274" y="4333"/>
                </a:lnTo>
                <a:lnTo>
                  <a:pt x="2312" y="4324"/>
                </a:lnTo>
                <a:lnTo>
                  <a:pt x="2353" y="4316"/>
                </a:lnTo>
                <a:lnTo>
                  <a:pt x="2394" y="4309"/>
                </a:lnTo>
                <a:lnTo>
                  <a:pt x="2437" y="4302"/>
                </a:lnTo>
                <a:lnTo>
                  <a:pt x="2480" y="4296"/>
                </a:lnTo>
                <a:lnTo>
                  <a:pt x="2526" y="4289"/>
                </a:lnTo>
                <a:lnTo>
                  <a:pt x="2573" y="4284"/>
                </a:lnTo>
                <a:lnTo>
                  <a:pt x="2738" y="4267"/>
                </a:lnTo>
                <a:lnTo>
                  <a:pt x="2904" y="4251"/>
                </a:lnTo>
                <a:lnTo>
                  <a:pt x="3070" y="4236"/>
                </a:lnTo>
                <a:lnTo>
                  <a:pt x="3239" y="4222"/>
                </a:lnTo>
                <a:lnTo>
                  <a:pt x="3408" y="4207"/>
                </a:lnTo>
                <a:lnTo>
                  <a:pt x="3577" y="4194"/>
                </a:lnTo>
                <a:lnTo>
                  <a:pt x="3747" y="4182"/>
                </a:lnTo>
                <a:lnTo>
                  <a:pt x="3918" y="4171"/>
                </a:lnTo>
                <a:lnTo>
                  <a:pt x="4090" y="4160"/>
                </a:lnTo>
                <a:lnTo>
                  <a:pt x="4263" y="4150"/>
                </a:lnTo>
                <a:lnTo>
                  <a:pt x="4435" y="4140"/>
                </a:lnTo>
                <a:lnTo>
                  <a:pt x="4608" y="4131"/>
                </a:lnTo>
                <a:lnTo>
                  <a:pt x="4782" y="4123"/>
                </a:lnTo>
                <a:lnTo>
                  <a:pt x="4956" y="4115"/>
                </a:lnTo>
                <a:lnTo>
                  <a:pt x="5131" y="4108"/>
                </a:lnTo>
                <a:lnTo>
                  <a:pt x="5305" y="4102"/>
                </a:lnTo>
                <a:lnTo>
                  <a:pt x="5480" y="4096"/>
                </a:lnTo>
                <a:lnTo>
                  <a:pt x="5654" y="4090"/>
                </a:lnTo>
                <a:lnTo>
                  <a:pt x="5829" y="4086"/>
                </a:lnTo>
                <a:lnTo>
                  <a:pt x="6005" y="4081"/>
                </a:lnTo>
                <a:lnTo>
                  <a:pt x="6355" y="4073"/>
                </a:lnTo>
                <a:lnTo>
                  <a:pt x="6703" y="4068"/>
                </a:lnTo>
                <a:lnTo>
                  <a:pt x="7052" y="4064"/>
                </a:lnTo>
                <a:lnTo>
                  <a:pt x="7399" y="4062"/>
                </a:lnTo>
                <a:lnTo>
                  <a:pt x="7743" y="4061"/>
                </a:lnTo>
                <a:lnTo>
                  <a:pt x="8085" y="4061"/>
                </a:lnTo>
                <a:lnTo>
                  <a:pt x="8427" y="4061"/>
                </a:lnTo>
                <a:lnTo>
                  <a:pt x="8771" y="4062"/>
                </a:lnTo>
                <a:lnTo>
                  <a:pt x="9118" y="4064"/>
                </a:lnTo>
                <a:lnTo>
                  <a:pt x="9467" y="4068"/>
                </a:lnTo>
                <a:lnTo>
                  <a:pt x="9815" y="4073"/>
                </a:lnTo>
                <a:lnTo>
                  <a:pt x="10165" y="4081"/>
                </a:lnTo>
                <a:lnTo>
                  <a:pt x="10340" y="4086"/>
                </a:lnTo>
                <a:lnTo>
                  <a:pt x="10516" y="4090"/>
                </a:lnTo>
                <a:lnTo>
                  <a:pt x="10690" y="4096"/>
                </a:lnTo>
                <a:lnTo>
                  <a:pt x="10865" y="4102"/>
                </a:lnTo>
                <a:lnTo>
                  <a:pt x="11039" y="4108"/>
                </a:lnTo>
                <a:lnTo>
                  <a:pt x="11214" y="4115"/>
                </a:lnTo>
                <a:lnTo>
                  <a:pt x="11388" y="4123"/>
                </a:lnTo>
                <a:lnTo>
                  <a:pt x="11562" y="4131"/>
                </a:lnTo>
                <a:lnTo>
                  <a:pt x="11734" y="4140"/>
                </a:lnTo>
                <a:lnTo>
                  <a:pt x="11907" y="4150"/>
                </a:lnTo>
                <a:lnTo>
                  <a:pt x="12080" y="4160"/>
                </a:lnTo>
                <a:lnTo>
                  <a:pt x="12252" y="4171"/>
                </a:lnTo>
                <a:lnTo>
                  <a:pt x="12423" y="4182"/>
                </a:lnTo>
                <a:lnTo>
                  <a:pt x="12593" y="4194"/>
                </a:lnTo>
                <a:lnTo>
                  <a:pt x="12762" y="4207"/>
                </a:lnTo>
                <a:lnTo>
                  <a:pt x="12931" y="4222"/>
                </a:lnTo>
                <a:lnTo>
                  <a:pt x="13099" y="4236"/>
                </a:lnTo>
                <a:lnTo>
                  <a:pt x="13266" y="4251"/>
                </a:lnTo>
                <a:lnTo>
                  <a:pt x="13432" y="4267"/>
                </a:lnTo>
                <a:lnTo>
                  <a:pt x="13597" y="4284"/>
                </a:lnTo>
                <a:lnTo>
                  <a:pt x="13643" y="4289"/>
                </a:lnTo>
                <a:lnTo>
                  <a:pt x="13689" y="4296"/>
                </a:lnTo>
                <a:lnTo>
                  <a:pt x="13733" y="4302"/>
                </a:lnTo>
                <a:lnTo>
                  <a:pt x="13776" y="4309"/>
                </a:lnTo>
                <a:lnTo>
                  <a:pt x="13817" y="4316"/>
                </a:lnTo>
                <a:lnTo>
                  <a:pt x="13858" y="4324"/>
                </a:lnTo>
                <a:lnTo>
                  <a:pt x="13896" y="4333"/>
                </a:lnTo>
                <a:lnTo>
                  <a:pt x="13933" y="4343"/>
                </a:lnTo>
                <a:lnTo>
                  <a:pt x="13970" y="4354"/>
                </a:lnTo>
                <a:lnTo>
                  <a:pt x="14004" y="4367"/>
                </a:lnTo>
                <a:lnTo>
                  <a:pt x="14038" y="4380"/>
                </a:lnTo>
                <a:lnTo>
                  <a:pt x="14070" y="4393"/>
                </a:lnTo>
                <a:lnTo>
                  <a:pt x="14100" y="4409"/>
                </a:lnTo>
                <a:lnTo>
                  <a:pt x="14130" y="4425"/>
                </a:lnTo>
                <a:lnTo>
                  <a:pt x="14157" y="4444"/>
                </a:lnTo>
                <a:lnTo>
                  <a:pt x="14184" y="4463"/>
                </a:lnTo>
                <a:lnTo>
                  <a:pt x="14209" y="4483"/>
                </a:lnTo>
                <a:lnTo>
                  <a:pt x="14233" y="4505"/>
                </a:lnTo>
                <a:lnTo>
                  <a:pt x="14256" y="4530"/>
                </a:lnTo>
                <a:lnTo>
                  <a:pt x="14277" y="4555"/>
                </a:lnTo>
                <a:lnTo>
                  <a:pt x="14297" y="4583"/>
                </a:lnTo>
                <a:lnTo>
                  <a:pt x="14316" y="4611"/>
                </a:lnTo>
                <a:lnTo>
                  <a:pt x="14333" y="4641"/>
                </a:lnTo>
                <a:lnTo>
                  <a:pt x="14349" y="4675"/>
                </a:lnTo>
                <a:lnTo>
                  <a:pt x="14364" y="4709"/>
                </a:lnTo>
                <a:lnTo>
                  <a:pt x="14377" y="4746"/>
                </a:lnTo>
                <a:lnTo>
                  <a:pt x="14389" y="4784"/>
                </a:lnTo>
                <a:lnTo>
                  <a:pt x="14400" y="4826"/>
                </a:lnTo>
                <a:lnTo>
                  <a:pt x="14411" y="4869"/>
                </a:lnTo>
                <a:lnTo>
                  <a:pt x="14419" y="4914"/>
                </a:lnTo>
                <a:lnTo>
                  <a:pt x="14426" y="4962"/>
                </a:lnTo>
                <a:lnTo>
                  <a:pt x="14432" y="5013"/>
                </a:lnTo>
                <a:lnTo>
                  <a:pt x="14441" y="5107"/>
                </a:lnTo>
                <a:lnTo>
                  <a:pt x="14449" y="5201"/>
                </a:lnTo>
                <a:lnTo>
                  <a:pt x="14457" y="5296"/>
                </a:lnTo>
                <a:lnTo>
                  <a:pt x="14465" y="5392"/>
                </a:lnTo>
                <a:lnTo>
                  <a:pt x="14478" y="5582"/>
                </a:lnTo>
                <a:lnTo>
                  <a:pt x="14490" y="5773"/>
                </a:lnTo>
                <a:lnTo>
                  <a:pt x="14500" y="5966"/>
                </a:lnTo>
                <a:lnTo>
                  <a:pt x="14510" y="6158"/>
                </a:lnTo>
                <a:lnTo>
                  <a:pt x="14517" y="6351"/>
                </a:lnTo>
                <a:lnTo>
                  <a:pt x="14523" y="6545"/>
                </a:lnTo>
                <a:lnTo>
                  <a:pt x="14527" y="6739"/>
                </a:lnTo>
                <a:lnTo>
                  <a:pt x="14531" y="6934"/>
                </a:lnTo>
                <a:lnTo>
                  <a:pt x="14534" y="7130"/>
                </a:lnTo>
                <a:lnTo>
                  <a:pt x="14536" y="7326"/>
                </a:lnTo>
                <a:lnTo>
                  <a:pt x="14537" y="7521"/>
                </a:lnTo>
                <a:lnTo>
                  <a:pt x="14538" y="7718"/>
                </a:lnTo>
                <a:lnTo>
                  <a:pt x="14538" y="7915"/>
                </a:lnTo>
                <a:lnTo>
                  <a:pt x="14538" y="8113"/>
                </a:lnTo>
                <a:close/>
                <a:moveTo>
                  <a:pt x="16170" y="8113"/>
                </a:moveTo>
                <a:lnTo>
                  <a:pt x="16160" y="8529"/>
                </a:lnTo>
                <a:lnTo>
                  <a:pt x="16129" y="8940"/>
                </a:lnTo>
                <a:lnTo>
                  <a:pt x="16077" y="9346"/>
                </a:lnTo>
                <a:lnTo>
                  <a:pt x="16005" y="9744"/>
                </a:lnTo>
                <a:lnTo>
                  <a:pt x="15915" y="10136"/>
                </a:lnTo>
                <a:lnTo>
                  <a:pt x="15806" y="10520"/>
                </a:lnTo>
                <a:lnTo>
                  <a:pt x="15679" y="10897"/>
                </a:lnTo>
                <a:lnTo>
                  <a:pt x="15534" y="11265"/>
                </a:lnTo>
                <a:lnTo>
                  <a:pt x="15373" y="11624"/>
                </a:lnTo>
                <a:lnTo>
                  <a:pt x="15194" y="11974"/>
                </a:lnTo>
                <a:lnTo>
                  <a:pt x="14999" y="12314"/>
                </a:lnTo>
                <a:lnTo>
                  <a:pt x="14788" y="12642"/>
                </a:lnTo>
                <a:lnTo>
                  <a:pt x="14563" y="12961"/>
                </a:lnTo>
                <a:lnTo>
                  <a:pt x="14323" y="13268"/>
                </a:lnTo>
                <a:lnTo>
                  <a:pt x="14069" y="13562"/>
                </a:lnTo>
                <a:lnTo>
                  <a:pt x="13801" y="13844"/>
                </a:lnTo>
                <a:lnTo>
                  <a:pt x="13520" y="14113"/>
                </a:lnTo>
                <a:lnTo>
                  <a:pt x="13227" y="14368"/>
                </a:lnTo>
                <a:lnTo>
                  <a:pt x="12921" y="14610"/>
                </a:lnTo>
                <a:lnTo>
                  <a:pt x="12605" y="14836"/>
                </a:lnTo>
                <a:lnTo>
                  <a:pt x="12276" y="15048"/>
                </a:lnTo>
                <a:lnTo>
                  <a:pt x="11938" y="15243"/>
                </a:lnTo>
                <a:lnTo>
                  <a:pt x="11589" y="15423"/>
                </a:lnTo>
                <a:lnTo>
                  <a:pt x="11231" y="15586"/>
                </a:lnTo>
                <a:lnTo>
                  <a:pt x="10864" y="15731"/>
                </a:lnTo>
                <a:lnTo>
                  <a:pt x="10488" y="15859"/>
                </a:lnTo>
                <a:lnTo>
                  <a:pt x="10104" y="15968"/>
                </a:lnTo>
                <a:lnTo>
                  <a:pt x="9713" y="16060"/>
                </a:lnTo>
                <a:lnTo>
                  <a:pt x="9316" y="16132"/>
                </a:lnTo>
                <a:lnTo>
                  <a:pt x="8911" y="16183"/>
                </a:lnTo>
                <a:lnTo>
                  <a:pt x="8500" y="16215"/>
                </a:lnTo>
                <a:lnTo>
                  <a:pt x="8085" y="16225"/>
                </a:lnTo>
                <a:lnTo>
                  <a:pt x="7670" y="16215"/>
                </a:lnTo>
                <a:lnTo>
                  <a:pt x="7258" y="16183"/>
                </a:lnTo>
                <a:lnTo>
                  <a:pt x="6854" y="16132"/>
                </a:lnTo>
                <a:lnTo>
                  <a:pt x="6456" y="16060"/>
                </a:lnTo>
                <a:lnTo>
                  <a:pt x="6066" y="15968"/>
                </a:lnTo>
                <a:lnTo>
                  <a:pt x="5682" y="15859"/>
                </a:lnTo>
                <a:lnTo>
                  <a:pt x="5306" y="15731"/>
                </a:lnTo>
                <a:lnTo>
                  <a:pt x="4939" y="15586"/>
                </a:lnTo>
                <a:lnTo>
                  <a:pt x="4581" y="15423"/>
                </a:lnTo>
                <a:lnTo>
                  <a:pt x="4232" y="15243"/>
                </a:lnTo>
                <a:lnTo>
                  <a:pt x="3894" y="15048"/>
                </a:lnTo>
                <a:lnTo>
                  <a:pt x="3565" y="14836"/>
                </a:lnTo>
                <a:lnTo>
                  <a:pt x="3249" y="14610"/>
                </a:lnTo>
                <a:lnTo>
                  <a:pt x="2943" y="14368"/>
                </a:lnTo>
                <a:lnTo>
                  <a:pt x="2650" y="14113"/>
                </a:lnTo>
                <a:lnTo>
                  <a:pt x="2369" y="13844"/>
                </a:lnTo>
                <a:lnTo>
                  <a:pt x="2101" y="13562"/>
                </a:lnTo>
                <a:lnTo>
                  <a:pt x="1847" y="13268"/>
                </a:lnTo>
                <a:lnTo>
                  <a:pt x="1607" y="12961"/>
                </a:lnTo>
                <a:lnTo>
                  <a:pt x="1382" y="12642"/>
                </a:lnTo>
                <a:lnTo>
                  <a:pt x="1171" y="12314"/>
                </a:lnTo>
                <a:lnTo>
                  <a:pt x="976" y="11974"/>
                </a:lnTo>
                <a:lnTo>
                  <a:pt x="797" y="11624"/>
                </a:lnTo>
                <a:lnTo>
                  <a:pt x="636" y="11265"/>
                </a:lnTo>
                <a:lnTo>
                  <a:pt x="491" y="10897"/>
                </a:lnTo>
                <a:lnTo>
                  <a:pt x="364" y="10520"/>
                </a:lnTo>
                <a:lnTo>
                  <a:pt x="255" y="10136"/>
                </a:lnTo>
                <a:lnTo>
                  <a:pt x="165" y="9744"/>
                </a:lnTo>
                <a:lnTo>
                  <a:pt x="93" y="9346"/>
                </a:lnTo>
                <a:lnTo>
                  <a:pt x="41" y="8940"/>
                </a:lnTo>
                <a:lnTo>
                  <a:pt x="10" y="8529"/>
                </a:lnTo>
                <a:lnTo>
                  <a:pt x="0" y="8113"/>
                </a:lnTo>
                <a:lnTo>
                  <a:pt x="10" y="7696"/>
                </a:lnTo>
                <a:lnTo>
                  <a:pt x="41" y="7285"/>
                </a:lnTo>
                <a:lnTo>
                  <a:pt x="93" y="6880"/>
                </a:lnTo>
                <a:lnTo>
                  <a:pt x="165" y="6481"/>
                </a:lnTo>
                <a:lnTo>
                  <a:pt x="255" y="6089"/>
                </a:lnTo>
                <a:lnTo>
                  <a:pt x="364" y="5705"/>
                </a:lnTo>
                <a:lnTo>
                  <a:pt x="491" y="5328"/>
                </a:lnTo>
                <a:lnTo>
                  <a:pt x="636" y="4960"/>
                </a:lnTo>
                <a:lnTo>
                  <a:pt x="797" y="4601"/>
                </a:lnTo>
                <a:lnTo>
                  <a:pt x="976" y="4251"/>
                </a:lnTo>
                <a:lnTo>
                  <a:pt x="1171" y="3911"/>
                </a:lnTo>
                <a:lnTo>
                  <a:pt x="1382" y="3583"/>
                </a:lnTo>
                <a:lnTo>
                  <a:pt x="1607" y="3264"/>
                </a:lnTo>
                <a:lnTo>
                  <a:pt x="1847" y="2957"/>
                </a:lnTo>
                <a:lnTo>
                  <a:pt x="2101" y="2663"/>
                </a:lnTo>
                <a:lnTo>
                  <a:pt x="2369" y="2381"/>
                </a:lnTo>
                <a:lnTo>
                  <a:pt x="2650" y="2112"/>
                </a:lnTo>
                <a:lnTo>
                  <a:pt x="2943" y="1857"/>
                </a:lnTo>
                <a:lnTo>
                  <a:pt x="3249" y="1615"/>
                </a:lnTo>
                <a:lnTo>
                  <a:pt x="3565" y="1389"/>
                </a:lnTo>
                <a:lnTo>
                  <a:pt x="3894" y="1177"/>
                </a:lnTo>
                <a:lnTo>
                  <a:pt x="4232" y="982"/>
                </a:lnTo>
                <a:lnTo>
                  <a:pt x="4581" y="802"/>
                </a:lnTo>
                <a:lnTo>
                  <a:pt x="4939" y="639"/>
                </a:lnTo>
                <a:lnTo>
                  <a:pt x="5306" y="494"/>
                </a:lnTo>
                <a:lnTo>
                  <a:pt x="5682" y="366"/>
                </a:lnTo>
                <a:lnTo>
                  <a:pt x="6066" y="257"/>
                </a:lnTo>
                <a:lnTo>
                  <a:pt x="6456" y="165"/>
                </a:lnTo>
                <a:lnTo>
                  <a:pt x="6854" y="93"/>
                </a:lnTo>
                <a:lnTo>
                  <a:pt x="7258" y="42"/>
                </a:lnTo>
                <a:lnTo>
                  <a:pt x="7670" y="10"/>
                </a:lnTo>
                <a:lnTo>
                  <a:pt x="8085" y="0"/>
                </a:lnTo>
                <a:lnTo>
                  <a:pt x="8500" y="10"/>
                </a:lnTo>
                <a:lnTo>
                  <a:pt x="8911" y="42"/>
                </a:lnTo>
                <a:lnTo>
                  <a:pt x="9316" y="93"/>
                </a:lnTo>
                <a:lnTo>
                  <a:pt x="9713" y="165"/>
                </a:lnTo>
                <a:lnTo>
                  <a:pt x="10104" y="257"/>
                </a:lnTo>
                <a:lnTo>
                  <a:pt x="10488" y="366"/>
                </a:lnTo>
                <a:lnTo>
                  <a:pt x="10864" y="494"/>
                </a:lnTo>
                <a:lnTo>
                  <a:pt x="11231" y="639"/>
                </a:lnTo>
                <a:lnTo>
                  <a:pt x="11589" y="802"/>
                </a:lnTo>
                <a:lnTo>
                  <a:pt x="11938" y="982"/>
                </a:lnTo>
                <a:lnTo>
                  <a:pt x="12276" y="1177"/>
                </a:lnTo>
                <a:lnTo>
                  <a:pt x="12605" y="1389"/>
                </a:lnTo>
                <a:lnTo>
                  <a:pt x="12921" y="1615"/>
                </a:lnTo>
                <a:lnTo>
                  <a:pt x="13227" y="1857"/>
                </a:lnTo>
                <a:lnTo>
                  <a:pt x="13520" y="2112"/>
                </a:lnTo>
                <a:lnTo>
                  <a:pt x="13801" y="2381"/>
                </a:lnTo>
                <a:lnTo>
                  <a:pt x="14069" y="2663"/>
                </a:lnTo>
                <a:lnTo>
                  <a:pt x="14323" y="2957"/>
                </a:lnTo>
                <a:lnTo>
                  <a:pt x="14563" y="3264"/>
                </a:lnTo>
                <a:lnTo>
                  <a:pt x="14788" y="3583"/>
                </a:lnTo>
                <a:lnTo>
                  <a:pt x="14999" y="3911"/>
                </a:lnTo>
                <a:lnTo>
                  <a:pt x="15194" y="4251"/>
                </a:lnTo>
                <a:lnTo>
                  <a:pt x="15373" y="4601"/>
                </a:lnTo>
                <a:lnTo>
                  <a:pt x="15534" y="4960"/>
                </a:lnTo>
                <a:lnTo>
                  <a:pt x="15679" y="5328"/>
                </a:lnTo>
                <a:lnTo>
                  <a:pt x="15806" y="5705"/>
                </a:lnTo>
                <a:lnTo>
                  <a:pt x="15915" y="6089"/>
                </a:lnTo>
                <a:lnTo>
                  <a:pt x="16005" y="6481"/>
                </a:lnTo>
                <a:lnTo>
                  <a:pt x="16077" y="6880"/>
                </a:lnTo>
                <a:lnTo>
                  <a:pt x="16129" y="7285"/>
                </a:lnTo>
                <a:lnTo>
                  <a:pt x="16160" y="7696"/>
                </a:lnTo>
                <a:lnTo>
                  <a:pt x="16170" y="8113"/>
                </a:lnTo>
                <a:close/>
                <a:moveTo>
                  <a:pt x="4799" y="8113"/>
                </a:moveTo>
                <a:lnTo>
                  <a:pt x="4804" y="7944"/>
                </a:lnTo>
                <a:lnTo>
                  <a:pt x="4816" y="7778"/>
                </a:lnTo>
                <a:lnTo>
                  <a:pt x="4837" y="7614"/>
                </a:lnTo>
                <a:lnTo>
                  <a:pt x="4866" y="7452"/>
                </a:lnTo>
                <a:lnTo>
                  <a:pt x="4903" y="7293"/>
                </a:lnTo>
                <a:lnTo>
                  <a:pt x="4946" y="7138"/>
                </a:lnTo>
                <a:lnTo>
                  <a:pt x="4998" y="6986"/>
                </a:lnTo>
                <a:lnTo>
                  <a:pt x="5057" y="6837"/>
                </a:lnTo>
                <a:lnTo>
                  <a:pt x="5123" y="6691"/>
                </a:lnTo>
                <a:lnTo>
                  <a:pt x="5195" y="6550"/>
                </a:lnTo>
                <a:lnTo>
                  <a:pt x="5273" y="6412"/>
                </a:lnTo>
                <a:lnTo>
                  <a:pt x="5359" y="6279"/>
                </a:lnTo>
                <a:lnTo>
                  <a:pt x="5450" y="6150"/>
                </a:lnTo>
                <a:lnTo>
                  <a:pt x="5548" y="6026"/>
                </a:lnTo>
                <a:lnTo>
                  <a:pt x="5651" y="5907"/>
                </a:lnTo>
                <a:lnTo>
                  <a:pt x="5760" y="5792"/>
                </a:lnTo>
                <a:lnTo>
                  <a:pt x="5874" y="5684"/>
                </a:lnTo>
                <a:lnTo>
                  <a:pt x="5993" y="5580"/>
                </a:lnTo>
                <a:lnTo>
                  <a:pt x="6117" y="5483"/>
                </a:lnTo>
                <a:lnTo>
                  <a:pt x="6246" y="5391"/>
                </a:lnTo>
                <a:lnTo>
                  <a:pt x="6379" y="5306"/>
                </a:lnTo>
                <a:lnTo>
                  <a:pt x="6517" y="5226"/>
                </a:lnTo>
                <a:lnTo>
                  <a:pt x="6658" y="5153"/>
                </a:lnTo>
                <a:lnTo>
                  <a:pt x="6804" y="5088"/>
                </a:lnTo>
                <a:lnTo>
                  <a:pt x="6953" y="5029"/>
                </a:lnTo>
                <a:lnTo>
                  <a:pt x="7106" y="4977"/>
                </a:lnTo>
                <a:lnTo>
                  <a:pt x="7262" y="4932"/>
                </a:lnTo>
                <a:lnTo>
                  <a:pt x="7421" y="4896"/>
                </a:lnTo>
                <a:lnTo>
                  <a:pt x="7584" y="4866"/>
                </a:lnTo>
                <a:lnTo>
                  <a:pt x="7748" y="4846"/>
                </a:lnTo>
                <a:lnTo>
                  <a:pt x="7915" y="4833"/>
                </a:lnTo>
                <a:lnTo>
                  <a:pt x="8085" y="4829"/>
                </a:lnTo>
                <a:lnTo>
                  <a:pt x="8255" y="4833"/>
                </a:lnTo>
                <a:lnTo>
                  <a:pt x="8422" y="4846"/>
                </a:lnTo>
                <a:lnTo>
                  <a:pt x="8586" y="4866"/>
                </a:lnTo>
                <a:lnTo>
                  <a:pt x="8749" y="4896"/>
                </a:lnTo>
                <a:lnTo>
                  <a:pt x="8908" y="4932"/>
                </a:lnTo>
                <a:lnTo>
                  <a:pt x="9064" y="4977"/>
                </a:lnTo>
                <a:lnTo>
                  <a:pt x="9217" y="5029"/>
                </a:lnTo>
                <a:lnTo>
                  <a:pt x="9366" y="5088"/>
                </a:lnTo>
                <a:lnTo>
                  <a:pt x="9512" y="5153"/>
                </a:lnTo>
                <a:lnTo>
                  <a:pt x="9653" y="5226"/>
                </a:lnTo>
                <a:lnTo>
                  <a:pt x="9791" y="5306"/>
                </a:lnTo>
                <a:lnTo>
                  <a:pt x="9924" y="5391"/>
                </a:lnTo>
                <a:lnTo>
                  <a:pt x="10053" y="5483"/>
                </a:lnTo>
                <a:lnTo>
                  <a:pt x="10177" y="5580"/>
                </a:lnTo>
                <a:lnTo>
                  <a:pt x="10296" y="5684"/>
                </a:lnTo>
                <a:lnTo>
                  <a:pt x="10410" y="5792"/>
                </a:lnTo>
                <a:lnTo>
                  <a:pt x="10519" y="5907"/>
                </a:lnTo>
                <a:lnTo>
                  <a:pt x="10622" y="6026"/>
                </a:lnTo>
                <a:lnTo>
                  <a:pt x="10720" y="6150"/>
                </a:lnTo>
                <a:lnTo>
                  <a:pt x="10811" y="6279"/>
                </a:lnTo>
                <a:lnTo>
                  <a:pt x="10897" y="6412"/>
                </a:lnTo>
                <a:lnTo>
                  <a:pt x="10975" y="6550"/>
                </a:lnTo>
                <a:lnTo>
                  <a:pt x="11047" y="6691"/>
                </a:lnTo>
                <a:lnTo>
                  <a:pt x="11113" y="6837"/>
                </a:lnTo>
                <a:lnTo>
                  <a:pt x="11171" y="6986"/>
                </a:lnTo>
                <a:lnTo>
                  <a:pt x="11223" y="7138"/>
                </a:lnTo>
                <a:lnTo>
                  <a:pt x="11267" y="7293"/>
                </a:lnTo>
                <a:lnTo>
                  <a:pt x="11304" y="7452"/>
                </a:lnTo>
                <a:lnTo>
                  <a:pt x="11333" y="7614"/>
                </a:lnTo>
                <a:lnTo>
                  <a:pt x="11353" y="7778"/>
                </a:lnTo>
                <a:lnTo>
                  <a:pt x="11366" y="7944"/>
                </a:lnTo>
                <a:lnTo>
                  <a:pt x="11371" y="8113"/>
                </a:lnTo>
                <a:lnTo>
                  <a:pt x="11366" y="8281"/>
                </a:lnTo>
                <a:lnTo>
                  <a:pt x="11353" y="8447"/>
                </a:lnTo>
                <a:lnTo>
                  <a:pt x="11333" y="8611"/>
                </a:lnTo>
                <a:lnTo>
                  <a:pt x="11304" y="8773"/>
                </a:lnTo>
                <a:lnTo>
                  <a:pt x="11267" y="8932"/>
                </a:lnTo>
                <a:lnTo>
                  <a:pt x="11223" y="9087"/>
                </a:lnTo>
                <a:lnTo>
                  <a:pt x="11171" y="9239"/>
                </a:lnTo>
                <a:lnTo>
                  <a:pt x="11113" y="9388"/>
                </a:lnTo>
                <a:lnTo>
                  <a:pt x="11047" y="9534"/>
                </a:lnTo>
                <a:lnTo>
                  <a:pt x="10975" y="9675"/>
                </a:lnTo>
                <a:lnTo>
                  <a:pt x="10897" y="9813"/>
                </a:lnTo>
                <a:lnTo>
                  <a:pt x="10811" y="9946"/>
                </a:lnTo>
                <a:lnTo>
                  <a:pt x="10720" y="10075"/>
                </a:lnTo>
                <a:lnTo>
                  <a:pt x="10622" y="10199"/>
                </a:lnTo>
                <a:lnTo>
                  <a:pt x="10519" y="10318"/>
                </a:lnTo>
                <a:lnTo>
                  <a:pt x="10410" y="10433"/>
                </a:lnTo>
                <a:lnTo>
                  <a:pt x="10296" y="10541"/>
                </a:lnTo>
                <a:lnTo>
                  <a:pt x="10177" y="10645"/>
                </a:lnTo>
                <a:lnTo>
                  <a:pt x="10053" y="10742"/>
                </a:lnTo>
                <a:lnTo>
                  <a:pt x="9924" y="10834"/>
                </a:lnTo>
                <a:lnTo>
                  <a:pt x="9791" y="10919"/>
                </a:lnTo>
                <a:lnTo>
                  <a:pt x="9653" y="10999"/>
                </a:lnTo>
                <a:lnTo>
                  <a:pt x="9512" y="11072"/>
                </a:lnTo>
                <a:lnTo>
                  <a:pt x="9366" y="11137"/>
                </a:lnTo>
                <a:lnTo>
                  <a:pt x="9217" y="11196"/>
                </a:lnTo>
                <a:lnTo>
                  <a:pt x="9064" y="11248"/>
                </a:lnTo>
                <a:lnTo>
                  <a:pt x="8908" y="11293"/>
                </a:lnTo>
                <a:lnTo>
                  <a:pt x="8749" y="11329"/>
                </a:lnTo>
                <a:lnTo>
                  <a:pt x="8586" y="11359"/>
                </a:lnTo>
                <a:lnTo>
                  <a:pt x="8422" y="11379"/>
                </a:lnTo>
                <a:lnTo>
                  <a:pt x="8255" y="11392"/>
                </a:lnTo>
                <a:lnTo>
                  <a:pt x="8085" y="11396"/>
                </a:lnTo>
                <a:lnTo>
                  <a:pt x="7915" y="11392"/>
                </a:lnTo>
                <a:lnTo>
                  <a:pt x="7748" y="11379"/>
                </a:lnTo>
                <a:lnTo>
                  <a:pt x="7584" y="11359"/>
                </a:lnTo>
                <a:lnTo>
                  <a:pt x="7421" y="11329"/>
                </a:lnTo>
                <a:lnTo>
                  <a:pt x="7262" y="11293"/>
                </a:lnTo>
                <a:lnTo>
                  <a:pt x="7106" y="11248"/>
                </a:lnTo>
                <a:lnTo>
                  <a:pt x="6953" y="11196"/>
                </a:lnTo>
                <a:lnTo>
                  <a:pt x="6804" y="11137"/>
                </a:lnTo>
                <a:lnTo>
                  <a:pt x="6658" y="11072"/>
                </a:lnTo>
                <a:lnTo>
                  <a:pt x="6517" y="10999"/>
                </a:lnTo>
                <a:lnTo>
                  <a:pt x="6379" y="10919"/>
                </a:lnTo>
                <a:lnTo>
                  <a:pt x="6246" y="10834"/>
                </a:lnTo>
                <a:lnTo>
                  <a:pt x="6117" y="10742"/>
                </a:lnTo>
                <a:lnTo>
                  <a:pt x="5993" y="10645"/>
                </a:lnTo>
                <a:lnTo>
                  <a:pt x="5874" y="10541"/>
                </a:lnTo>
                <a:lnTo>
                  <a:pt x="5760" y="10433"/>
                </a:lnTo>
                <a:lnTo>
                  <a:pt x="5651" y="10318"/>
                </a:lnTo>
                <a:lnTo>
                  <a:pt x="5548" y="10199"/>
                </a:lnTo>
                <a:lnTo>
                  <a:pt x="5450" y="10075"/>
                </a:lnTo>
                <a:lnTo>
                  <a:pt x="5359" y="9946"/>
                </a:lnTo>
                <a:lnTo>
                  <a:pt x="5273" y="9813"/>
                </a:lnTo>
                <a:lnTo>
                  <a:pt x="5195" y="9675"/>
                </a:lnTo>
                <a:lnTo>
                  <a:pt x="5123" y="9534"/>
                </a:lnTo>
                <a:lnTo>
                  <a:pt x="5057" y="9388"/>
                </a:lnTo>
                <a:lnTo>
                  <a:pt x="4998" y="9239"/>
                </a:lnTo>
                <a:lnTo>
                  <a:pt x="4946" y="9087"/>
                </a:lnTo>
                <a:lnTo>
                  <a:pt x="4903" y="8932"/>
                </a:lnTo>
                <a:lnTo>
                  <a:pt x="4866" y="8773"/>
                </a:lnTo>
                <a:lnTo>
                  <a:pt x="4837" y="8611"/>
                </a:lnTo>
                <a:lnTo>
                  <a:pt x="4816" y="8447"/>
                </a:lnTo>
                <a:lnTo>
                  <a:pt x="4804" y="8281"/>
                </a:lnTo>
                <a:lnTo>
                  <a:pt x="4799" y="81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70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3447083" y="1443008"/>
            <a:ext cx="2249835" cy="2257485"/>
          </a:xfrm>
          <a:custGeom>
            <a:avLst/>
            <a:gdLst>
              <a:gd name="T0" fmla="*/ 14523 w 16170"/>
              <a:gd name="T1" fmla="*/ 9680 h 16225"/>
              <a:gd name="T2" fmla="*/ 14441 w 16170"/>
              <a:gd name="T3" fmla="*/ 11118 h 16225"/>
              <a:gd name="T4" fmla="*/ 14349 w 16170"/>
              <a:gd name="T5" fmla="*/ 11550 h 16225"/>
              <a:gd name="T6" fmla="*/ 14157 w 16170"/>
              <a:gd name="T7" fmla="*/ 11781 h 16225"/>
              <a:gd name="T8" fmla="*/ 13858 w 16170"/>
              <a:gd name="T9" fmla="*/ 11901 h 16225"/>
              <a:gd name="T10" fmla="*/ 13099 w 16170"/>
              <a:gd name="T11" fmla="*/ 11989 h 16225"/>
              <a:gd name="T12" fmla="*/ 11562 w 16170"/>
              <a:gd name="T13" fmla="*/ 12094 h 16225"/>
              <a:gd name="T14" fmla="*/ 9815 w 16170"/>
              <a:gd name="T15" fmla="*/ 12152 h 16225"/>
              <a:gd name="T16" fmla="*/ 6703 w 16170"/>
              <a:gd name="T17" fmla="*/ 12157 h 16225"/>
              <a:gd name="T18" fmla="*/ 4782 w 16170"/>
              <a:gd name="T19" fmla="*/ 12103 h 16225"/>
              <a:gd name="T20" fmla="*/ 3239 w 16170"/>
              <a:gd name="T21" fmla="*/ 12003 h 16225"/>
              <a:gd name="T22" fmla="*/ 2353 w 16170"/>
              <a:gd name="T23" fmla="*/ 11909 h 16225"/>
              <a:gd name="T24" fmla="*/ 2040 w 16170"/>
              <a:gd name="T25" fmla="*/ 11800 h 16225"/>
              <a:gd name="T26" fmla="*/ 1837 w 16170"/>
              <a:gd name="T27" fmla="*/ 11584 h 16225"/>
              <a:gd name="T28" fmla="*/ 1738 w 16170"/>
              <a:gd name="T29" fmla="*/ 11212 h 16225"/>
              <a:gd name="T30" fmla="*/ 1653 w 16170"/>
              <a:gd name="T31" fmla="*/ 9874 h 16225"/>
              <a:gd name="T32" fmla="*/ 1632 w 16170"/>
              <a:gd name="T33" fmla="*/ 8113 h 16225"/>
              <a:gd name="T34" fmla="*/ 1653 w 16170"/>
              <a:gd name="T35" fmla="*/ 6351 h 16225"/>
              <a:gd name="T36" fmla="*/ 1738 w 16170"/>
              <a:gd name="T37" fmla="*/ 5013 h 16225"/>
              <a:gd name="T38" fmla="*/ 1837 w 16170"/>
              <a:gd name="T39" fmla="*/ 4641 h 16225"/>
              <a:gd name="T40" fmla="*/ 2040 w 16170"/>
              <a:gd name="T41" fmla="*/ 4425 h 16225"/>
              <a:gd name="T42" fmla="*/ 2353 w 16170"/>
              <a:gd name="T43" fmla="*/ 4316 h 16225"/>
              <a:gd name="T44" fmla="*/ 3239 w 16170"/>
              <a:gd name="T45" fmla="*/ 4222 h 16225"/>
              <a:gd name="T46" fmla="*/ 4782 w 16170"/>
              <a:gd name="T47" fmla="*/ 4123 h 16225"/>
              <a:gd name="T48" fmla="*/ 6703 w 16170"/>
              <a:gd name="T49" fmla="*/ 4068 h 16225"/>
              <a:gd name="T50" fmla="*/ 9815 w 16170"/>
              <a:gd name="T51" fmla="*/ 4073 h 16225"/>
              <a:gd name="T52" fmla="*/ 11562 w 16170"/>
              <a:gd name="T53" fmla="*/ 4131 h 16225"/>
              <a:gd name="T54" fmla="*/ 13099 w 16170"/>
              <a:gd name="T55" fmla="*/ 4236 h 16225"/>
              <a:gd name="T56" fmla="*/ 13858 w 16170"/>
              <a:gd name="T57" fmla="*/ 4324 h 16225"/>
              <a:gd name="T58" fmla="*/ 14157 w 16170"/>
              <a:gd name="T59" fmla="*/ 4444 h 16225"/>
              <a:gd name="T60" fmla="*/ 14349 w 16170"/>
              <a:gd name="T61" fmla="*/ 4675 h 16225"/>
              <a:gd name="T62" fmla="*/ 14441 w 16170"/>
              <a:gd name="T63" fmla="*/ 5107 h 16225"/>
              <a:gd name="T64" fmla="*/ 14523 w 16170"/>
              <a:gd name="T65" fmla="*/ 6545 h 16225"/>
              <a:gd name="T66" fmla="*/ 16170 w 16170"/>
              <a:gd name="T67" fmla="*/ 8113 h 16225"/>
              <a:gd name="T68" fmla="*/ 15373 w 16170"/>
              <a:gd name="T69" fmla="*/ 11624 h 16225"/>
              <a:gd name="T70" fmla="*/ 13227 w 16170"/>
              <a:gd name="T71" fmla="*/ 14368 h 16225"/>
              <a:gd name="T72" fmla="*/ 10104 w 16170"/>
              <a:gd name="T73" fmla="*/ 15968 h 16225"/>
              <a:gd name="T74" fmla="*/ 6456 w 16170"/>
              <a:gd name="T75" fmla="*/ 16060 h 16225"/>
              <a:gd name="T76" fmla="*/ 3249 w 16170"/>
              <a:gd name="T77" fmla="*/ 14610 h 16225"/>
              <a:gd name="T78" fmla="*/ 976 w 16170"/>
              <a:gd name="T79" fmla="*/ 11974 h 16225"/>
              <a:gd name="T80" fmla="*/ 10 w 16170"/>
              <a:gd name="T81" fmla="*/ 8529 h 16225"/>
              <a:gd name="T82" fmla="*/ 636 w 16170"/>
              <a:gd name="T83" fmla="*/ 4960 h 16225"/>
              <a:gd name="T84" fmla="*/ 2650 w 16170"/>
              <a:gd name="T85" fmla="*/ 2112 h 16225"/>
              <a:gd name="T86" fmla="*/ 5682 w 16170"/>
              <a:gd name="T87" fmla="*/ 366 h 16225"/>
              <a:gd name="T88" fmla="*/ 9316 w 16170"/>
              <a:gd name="T89" fmla="*/ 93 h 16225"/>
              <a:gd name="T90" fmla="*/ 12605 w 16170"/>
              <a:gd name="T91" fmla="*/ 1389 h 16225"/>
              <a:gd name="T92" fmla="*/ 14999 w 16170"/>
              <a:gd name="T93" fmla="*/ 3911 h 16225"/>
              <a:gd name="T94" fmla="*/ 16129 w 16170"/>
              <a:gd name="T95" fmla="*/ 7285 h 16225"/>
              <a:gd name="T96" fmla="*/ 4946 w 16170"/>
              <a:gd name="T97" fmla="*/ 7138 h 16225"/>
              <a:gd name="T98" fmla="*/ 5651 w 16170"/>
              <a:gd name="T99" fmla="*/ 5907 h 16225"/>
              <a:gd name="T100" fmla="*/ 6804 w 16170"/>
              <a:gd name="T101" fmla="*/ 5088 h 16225"/>
              <a:gd name="T102" fmla="*/ 8255 w 16170"/>
              <a:gd name="T103" fmla="*/ 4833 h 16225"/>
              <a:gd name="T104" fmla="*/ 9653 w 16170"/>
              <a:gd name="T105" fmla="*/ 5226 h 16225"/>
              <a:gd name="T106" fmla="*/ 10720 w 16170"/>
              <a:gd name="T107" fmla="*/ 6150 h 16225"/>
              <a:gd name="T108" fmla="*/ 11304 w 16170"/>
              <a:gd name="T109" fmla="*/ 7452 h 16225"/>
              <a:gd name="T110" fmla="*/ 11267 w 16170"/>
              <a:gd name="T111" fmla="*/ 8932 h 16225"/>
              <a:gd name="T112" fmla="*/ 10622 w 16170"/>
              <a:gd name="T113" fmla="*/ 10199 h 16225"/>
              <a:gd name="T114" fmla="*/ 9512 w 16170"/>
              <a:gd name="T115" fmla="*/ 11072 h 16225"/>
              <a:gd name="T116" fmla="*/ 8085 w 16170"/>
              <a:gd name="T117" fmla="*/ 11396 h 16225"/>
              <a:gd name="T118" fmla="*/ 6658 w 16170"/>
              <a:gd name="T119" fmla="*/ 11072 h 16225"/>
              <a:gd name="T120" fmla="*/ 5548 w 16170"/>
              <a:gd name="T121" fmla="*/ 10199 h 16225"/>
              <a:gd name="T122" fmla="*/ 4903 w 16170"/>
              <a:gd name="T123" fmla="*/ 8932 h 16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170" h="16225">
                <a:moveTo>
                  <a:pt x="14538" y="8113"/>
                </a:moveTo>
                <a:lnTo>
                  <a:pt x="14538" y="8310"/>
                </a:lnTo>
                <a:lnTo>
                  <a:pt x="14538" y="8507"/>
                </a:lnTo>
                <a:lnTo>
                  <a:pt x="14537" y="8704"/>
                </a:lnTo>
                <a:lnTo>
                  <a:pt x="14536" y="8899"/>
                </a:lnTo>
                <a:lnTo>
                  <a:pt x="14534" y="9095"/>
                </a:lnTo>
                <a:lnTo>
                  <a:pt x="14531" y="9291"/>
                </a:lnTo>
                <a:lnTo>
                  <a:pt x="14527" y="9486"/>
                </a:lnTo>
                <a:lnTo>
                  <a:pt x="14523" y="9680"/>
                </a:lnTo>
                <a:lnTo>
                  <a:pt x="14517" y="9874"/>
                </a:lnTo>
                <a:lnTo>
                  <a:pt x="14510" y="10067"/>
                </a:lnTo>
                <a:lnTo>
                  <a:pt x="14500" y="10259"/>
                </a:lnTo>
                <a:lnTo>
                  <a:pt x="14490" y="10452"/>
                </a:lnTo>
                <a:lnTo>
                  <a:pt x="14478" y="10643"/>
                </a:lnTo>
                <a:lnTo>
                  <a:pt x="14465" y="10833"/>
                </a:lnTo>
                <a:lnTo>
                  <a:pt x="14457" y="10929"/>
                </a:lnTo>
                <a:lnTo>
                  <a:pt x="14449" y="11024"/>
                </a:lnTo>
                <a:lnTo>
                  <a:pt x="14441" y="11118"/>
                </a:lnTo>
                <a:lnTo>
                  <a:pt x="14432" y="11212"/>
                </a:lnTo>
                <a:lnTo>
                  <a:pt x="14426" y="11263"/>
                </a:lnTo>
                <a:lnTo>
                  <a:pt x="14419" y="11311"/>
                </a:lnTo>
                <a:lnTo>
                  <a:pt x="14411" y="11356"/>
                </a:lnTo>
                <a:lnTo>
                  <a:pt x="14400" y="11399"/>
                </a:lnTo>
                <a:lnTo>
                  <a:pt x="14389" y="11441"/>
                </a:lnTo>
                <a:lnTo>
                  <a:pt x="14377" y="11479"/>
                </a:lnTo>
                <a:lnTo>
                  <a:pt x="14364" y="11516"/>
                </a:lnTo>
                <a:lnTo>
                  <a:pt x="14349" y="11550"/>
                </a:lnTo>
                <a:lnTo>
                  <a:pt x="14333" y="11584"/>
                </a:lnTo>
                <a:lnTo>
                  <a:pt x="14316" y="11614"/>
                </a:lnTo>
                <a:lnTo>
                  <a:pt x="14297" y="11643"/>
                </a:lnTo>
                <a:lnTo>
                  <a:pt x="14277" y="11670"/>
                </a:lnTo>
                <a:lnTo>
                  <a:pt x="14256" y="11696"/>
                </a:lnTo>
                <a:lnTo>
                  <a:pt x="14233" y="11720"/>
                </a:lnTo>
                <a:lnTo>
                  <a:pt x="14209" y="11742"/>
                </a:lnTo>
                <a:lnTo>
                  <a:pt x="14184" y="11762"/>
                </a:lnTo>
                <a:lnTo>
                  <a:pt x="14157" y="11781"/>
                </a:lnTo>
                <a:lnTo>
                  <a:pt x="14130" y="11800"/>
                </a:lnTo>
                <a:lnTo>
                  <a:pt x="14100" y="11816"/>
                </a:lnTo>
                <a:lnTo>
                  <a:pt x="14070" y="11832"/>
                </a:lnTo>
                <a:lnTo>
                  <a:pt x="14038" y="11846"/>
                </a:lnTo>
                <a:lnTo>
                  <a:pt x="14004" y="11858"/>
                </a:lnTo>
                <a:lnTo>
                  <a:pt x="13970" y="11871"/>
                </a:lnTo>
                <a:lnTo>
                  <a:pt x="13933" y="11882"/>
                </a:lnTo>
                <a:lnTo>
                  <a:pt x="13896" y="11892"/>
                </a:lnTo>
                <a:lnTo>
                  <a:pt x="13858" y="11901"/>
                </a:lnTo>
                <a:lnTo>
                  <a:pt x="13817" y="11909"/>
                </a:lnTo>
                <a:lnTo>
                  <a:pt x="13776" y="11916"/>
                </a:lnTo>
                <a:lnTo>
                  <a:pt x="13733" y="11923"/>
                </a:lnTo>
                <a:lnTo>
                  <a:pt x="13689" y="11929"/>
                </a:lnTo>
                <a:lnTo>
                  <a:pt x="13643" y="11936"/>
                </a:lnTo>
                <a:lnTo>
                  <a:pt x="13597" y="11941"/>
                </a:lnTo>
                <a:lnTo>
                  <a:pt x="13432" y="11958"/>
                </a:lnTo>
                <a:lnTo>
                  <a:pt x="13266" y="11974"/>
                </a:lnTo>
                <a:lnTo>
                  <a:pt x="13099" y="11989"/>
                </a:lnTo>
                <a:lnTo>
                  <a:pt x="12931" y="12003"/>
                </a:lnTo>
                <a:lnTo>
                  <a:pt x="12762" y="12018"/>
                </a:lnTo>
                <a:lnTo>
                  <a:pt x="12593" y="12031"/>
                </a:lnTo>
                <a:lnTo>
                  <a:pt x="12423" y="12043"/>
                </a:lnTo>
                <a:lnTo>
                  <a:pt x="12252" y="12054"/>
                </a:lnTo>
                <a:lnTo>
                  <a:pt x="12080" y="12065"/>
                </a:lnTo>
                <a:lnTo>
                  <a:pt x="11907" y="12075"/>
                </a:lnTo>
                <a:lnTo>
                  <a:pt x="11734" y="12086"/>
                </a:lnTo>
                <a:lnTo>
                  <a:pt x="11562" y="12094"/>
                </a:lnTo>
                <a:lnTo>
                  <a:pt x="11388" y="12103"/>
                </a:lnTo>
                <a:lnTo>
                  <a:pt x="11214" y="12110"/>
                </a:lnTo>
                <a:lnTo>
                  <a:pt x="11039" y="12117"/>
                </a:lnTo>
                <a:lnTo>
                  <a:pt x="10865" y="12123"/>
                </a:lnTo>
                <a:lnTo>
                  <a:pt x="10690" y="12129"/>
                </a:lnTo>
                <a:lnTo>
                  <a:pt x="10516" y="12135"/>
                </a:lnTo>
                <a:lnTo>
                  <a:pt x="10340" y="12139"/>
                </a:lnTo>
                <a:lnTo>
                  <a:pt x="10165" y="12144"/>
                </a:lnTo>
                <a:lnTo>
                  <a:pt x="9815" y="12152"/>
                </a:lnTo>
                <a:lnTo>
                  <a:pt x="9467" y="12157"/>
                </a:lnTo>
                <a:lnTo>
                  <a:pt x="9118" y="12161"/>
                </a:lnTo>
                <a:lnTo>
                  <a:pt x="8771" y="12163"/>
                </a:lnTo>
                <a:lnTo>
                  <a:pt x="8427" y="12164"/>
                </a:lnTo>
                <a:lnTo>
                  <a:pt x="8085" y="12164"/>
                </a:lnTo>
                <a:lnTo>
                  <a:pt x="7743" y="12164"/>
                </a:lnTo>
                <a:lnTo>
                  <a:pt x="7399" y="12163"/>
                </a:lnTo>
                <a:lnTo>
                  <a:pt x="7052" y="12161"/>
                </a:lnTo>
                <a:lnTo>
                  <a:pt x="6703" y="12157"/>
                </a:lnTo>
                <a:lnTo>
                  <a:pt x="6355" y="12152"/>
                </a:lnTo>
                <a:lnTo>
                  <a:pt x="6005" y="12144"/>
                </a:lnTo>
                <a:lnTo>
                  <a:pt x="5829" y="12139"/>
                </a:lnTo>
                <a:lnTo>
                  <a:pt x="5654" y="12135"/>
                </a:lnTo>
                <a:lnTo>
                  <a:pt x="5480" y="12129"/>
                </a:lnTo>
                <a:lnTo>
                  <a:pt x="5305" y="12123"/>
                </a:lnTo>
                <a:lnTo>
                  <a:pt x="5131" y="12117"/>
                </a:lnTo>
                <a:lnTo>
                  <a:pt x="4956" y="12110"/>
                </a:lnTo>
                <a:lnTo>
                  <a:pt x="4782" y="12103"/>
                </a:lnTo>
                <a:lnTo>
                  <a:pt x="4608" y="12094"/>
                </a:lnTo>
                <a:lnTo>
                  <a:pt x="4435" y="12086"/>
                </a:lnTo>
                <a:lnTo>
                  <a:pt x="4263" y="12075"/>
                </a:lnTo>
                <a:lnTo>
                  <a:pt x="4090" y="12065"/>
                </a:lnTo>
                <a:lnTo>
                  <a:pt x="3918" y="12054"/>
                </a:lnTo>
                <a:lnTo>
                  <a:pt x="3747" y="12043"/>
                </a:lnTo>
                <a:lnTo>
                  <a:pt x="3577" y="12031"/>
                </a:lnTo>
                <a:lnTo>
                  <a:pt x="3408" y="12018"/>
                </a:lnTo>
                <a:lnTo>
                  <a:pt x="3239" y="12003"/>
                </a:lnTo>
                <a:lnTo>
                  <a:pt x="3070" y="11989"/>
                </a:lnTo>
                <a:lnTo>
                  <a:pt x="2904" y="11974"/>
                </a:lnTo>
                <a:lnTo>
                  <a:pt x="2738" y="11958"/>
                </a:lnTo>
                <a:lnTo>
                  <a:pt x="2573" y="11941"/>
                </a:lnTo>
                <a:lnTo>
                  <a:pt x="2526" y="11936"/>
                </a:lnTo>
                <a:lnTo>
                  <a:pt x="2480" y="11929"/>
                </a:lnTo>
                <a:lnTo>
                  <a:pt x="2437" y="11923"/>
                </a:lnTo>
                <a:lnTo>
                  <a:pt x="2394" y="11916"/>
                </a:lnTo>
                <a:lnTo>
                  <a:pt x="2353" y="11909"/>
                </a:lnTo>
                <a:lnTo>
                  <a:pt x="2312" y="11901"/>
                </a:lnTo>
                <a:lnTo>
                  <a:pt x="2274" y="11892"/>
                </a:lnTo>
                <a:lnTo>
                  <a:pt x="2237" y="11882"/>
                </a:lnTo>
                <a:lnTo>
                  <a:pt x="2200" y="11871"/>
                </a:lnTo>
                <a:lnTo>
                  <a:pt x="2166" y="11858"/>
                </a:lnTo>
                <a:lnTo>
                  <a:pt x="2132" y="11846"/>
                </a:lnTo>
                <a:lnTo>
                  <a:pt x="2100" y="11832"/>
                </a:lnTo>
                <a:lnTo>
                  <a:pt x="2070" y="11816"/>
                </a:lnTo>
                <a:lnTo>
                  <a:pt x="2040" y="11800"/>
                </a:lnTo>
                <a:lnTo>
                  <a:pt x="2013" y="11781"/>
                </a:lnTo>
                <a:lnTo>
                  <a:pt x="1986" y="11762"/>
                </a:lnTo>
                <a:lnTo>
                  <a:pt x="1961" y="11742"/>
                </a:lnTo>
                <a:lnTo>
                  <a:pt x="1937" y="11720"/>
                </a:lnTo>
                <a:lnTo>
                  <a:pt x="1914" y="11696"/>
                </a:lnTo>
                <a:lnTo>
                  <a:pt x="1893" y="11670"/>
                </a:lnTo>
                <a:lnTo>
                  <a:pt x="1873" y="11643"/>
                </a:lnTo>
                <a:lnTo>
                  <a:pt x="1854" y="11614"/>
                </a:lnTo>
                <a:lnTo>
                  <a:pt x="1837" y="11584"/>
                </a:lnTo>
                <a:lnTo>
                  <a:pt x="1821" y="11550"/>
                </a:lnTo>
                <a:lnTo>
                  <a:pt x="1806" y="11516"/>
                </a:lnTo>
                <a:lnTo>
                  <a:pt x="1793" y="11479"/>
                </a:lnTo>
                <a:lnTo>
                  <a:pt x="1781" y="11441"/>
                </a:lnTo>
                <a:lnTo>
                  <a:pt x="1770" y="11399"/>
                </a:lnTo>
                <a:lnTo>
                  <a:pt x="1759" y="11356"/>
                </a:lnTo>
                <a:lnTo>
                  <a:pt x="1751" y="11311"/>
                </a:lnTo>
                <a:lnTo>
                  <a:pt x="1744" y="11263"/>
                </a:lnTo>
                <a:lnTo>
                  <a:pt x="1738" y="11212"/>
                </a:lnTo>
                <a:lnTo>
                  <a:pt x="1729" y="11118"/>
                </a:lnTo>
                <a:lnTo>
                  <a:pt x="1721" y="11024"/>
                </a:lnTo>
                <a:lnTo>
                  <a:pt x="1713" y="10929"/>
                </a:lnTo>
                <a:lnTo>
                  <a:pt x="1705" y="10833"/>
                </a:lnTo>
                <a:lnTo>
                  <a:pt x="1692" y="10643"/>
                </a:lnTo>
                <a:lnTo>
                  <a:pt x="1680" y="10452"/>
                </a:lnTo>
                <a:lnTo>
                  <a:pt x="1670" y="10259"/>
                </a:lnTo>
                <a:lnTo>
                  <a:pt x="1660" y="10067"/>
                </a:lnTo>
                <a:lnTo>
                  <a:pt x="1653" y="9874"/>
                </a:lnTo>
                <a:lnTo>
                  <a:pt x="1647" y="9680"/>
                </a:lnTo>
                <a:lnTo>
                  <a:pt x="1642" y="9486"/>
                </a:lnTo>
                <a:lnTo>
                  <a:pt x="1639" y="9291"/>
                </a:lnTo>
                <a:lnTo>
                  <a:pt x="1636" y="9095"/>
                </a:lnTo>
                <a:lnTo>
                  <a:pt x="1634" y="8899"/>
                </a:lnTo>
                <a:lnTo>
                  <a:pt x="1633" y="8704"/>
                </a:lnTo>
                <a:lnTo>
                  <a:pt x="1632" y="8507"/>
                </a:lnTo>
                <a:lnTo>
                  <a:pt x="1632" y="8310"/>
                </a:lnTo>
                <a:lnTo>
                  <a:pt x="1632" y="8113"/>
                </a:lnTo>
                <a:lnTo>
                  <a:pt x="1632" y="7915"/>
                </a:lnTo>
                <a:lnTo>
                  <a:pt x="1632" y="7718"/>
                </a:lnTo>
                <a:lnTo>
                  <a:pt x="1633" y="7521"/>
                </a:lnTo>
                <a:lnTo>
                  <a:pt x="1634" y="7326"/>
                </a:lnTo>
                <a:lnTo>
                  <a:pt x="1636" y="7130"/>
                </a:lnTo>
                <a:lnTo>
                  <a:pt x="1639" y="6934"/>
                </a:lnTo>
                <a:lnTo>
                  <a:pt x="1642" y="6739"/>
                </a:lnTo>
                <a:lnTo>
                  <a:pt x="1647" y="6545"/>
                </a:lnTo>
                <a:lnTo>
                  <a:pt x="1653" y="6351"/>
                </a:lnTo>
                <a:lnTo>
                  <a:pt x="1660" y="6158"/>
                </a:lnTo>
                <a:lnTo>
                  <a:pt x="1670" y="5966"/>
                </a:lnTo>
                <a:lnTo>
                  <a:pt x="1680" y="5773"/>
                </a:lnTo>
                <a:lnTo>
                  <a:pt x="1692" y="5582"/>
                </a:lnTo>
                <a:lnTo>
                  <a:pt x="1705" y="5392"/>
                </a:lnTo>
                <a:lnTo>
                  <a:pt x="1713" y="5296"/>
                </a:lnTo>
                <a:lnTo>
                  <a:pt x="1721" y="5201"/>
                </a:lnTo>
                <a:lnTo>
                  <a:pt x="1729" y="5107"/>
                </a:lnTo>
                <a:lnTo>
                  <a:pt x="1738" y="5013"/>
                </a:lnTo>
                <a:lnTo>
                  <a:pt x="1744" y="4962"/>
                </a:lnTo>
                <a:lnTo>
                  <a:pt x="1751" y="4914"/>
                </a:lnTo>
                <a:lnTo>
                  <a:pt x="1759" y="4869"/>
                </a:lnTo>
                <a:lnTo>
                  <a:pt x="1770" y="4826"/>
                </a:lnTo>
                <a:lnTo>
                  <a:pt x="1781" y="4784"/>
                </a:lnTo>
                <a:lnTo>
                  <a:pt x="1793" y="4746"/>
                </a:lnTo>
                <a:lnTo>
                  <a:pt x="1806" y="4709"/>
                </a:lnTo>
                <a:lnTo>
                  <a:pt x="1821" y="4675"/>
                </a:lnTo>
                <a:lnTo>
                  <a:pt x="1837" y="4641"/>
                </a:lnTo>
                <a:lnTo>
                  <a:pt x="1854" y="4611"/>
                </a:lnTo>
                <a:lnTo>
                  <a:pt x="1873" y="4583"/>
                </a:lnTo>
                <a:lnTo>
                  <a:pt x="1893" y="4555"/>
                </a:lnTo>
                <a:lnTo>
                  <a:pt x="1914" y="4530"/>
                </a:lnTo>
                <a:lnTo>
                  <a:pt x="1937" y="4505"/>
                </a:lnTo>
                <a:lnTo>
                  <a:pt x="1961" y="4483"/>
                </a:lnTo>
                <a:lnTo>
                  <a:pt x="1986" y="4463"/>
                </a:lnTo>
                <a:lnTo>
                  <a:pt x="2013" y="4444"/>
                </a:lnTo>
                <a:lnTo>
                  <a:pt x="2040" y="4425"/>
                </a:lnTo>
                <a:lnTo>
                  <a:pt x="2070" y="4409"/>
                </a:lnTo>
                <a:lnTo>
                  <a:pt x="2100" y="4393"/>
                </a:lnTo>
                <a:lnTo>
                  <a:pt x="2132" y="4380"/>
                </a:lnTo>
                <a:lnTo>
                  <a:pt x="2166" y="4367"/>
                </a:lnTo>
                <a:lnTo>
                  <a:pt x="2200" y="4354"/>
                </a:lnTo>
                <a:lnTo>
                  <a:pt x="2237" y="4343"/>
                </a:lnTo>
                <a:lnTo>
                  <a:pt x="2274" y="4333"/>
                </a:lnTo>
                <a:lnTo>
                  <a:pt x="2312" y="4324"/>
                </a:lnTo>
                <a:lnTo>
                  <a:pt x="2353" y="4316"/>
                </a:lnTo>
                <a:lnTo>
                  <a:pt x="2394" y="4309"/>
                </a:lnTo>
                <a:lnTo>
                  <a:pt x="2437" y="4302"/>
                </a:lnTo>
                <a:lnTo>
                  <a:pt x="2480" y="4296"/>
                </a:lnTo>
                <a:lnTo>
                  <a:pt x="2526" y="4289"/>
                </a:lnTo>
                <a:lnTo>
                  <a:pt x="2573" y="4284"/>
                </a:lnTo>
                <a:lnTo>
                  <a:pt x="2738" y="4267"/>
                </a:lnTo>
                <a:lnTo>
                  <a:pt x="2904" y="4251"/>
                </a:lnTo>
                <a:lnTo>
                  <a:pt x="3070" y="4236"/>
                </a:lnTo>
                <a:lnTo>
                  <a:pt x="3239" y="4222"/>
                </a:lnTo>
                <a:lnTo>
                  <a:pt x="3408" y="4207"/>
                </a:lnTo>
                <a:lnTo>
                  <a:pt x="3577" y="4194"/>
                </a:lnTo>
                <a:lnTo>
                  <a:pt x="3747" y="4182"/>
                </a:lnTo>
                <a:lnTo>
                  <a:pt x="3918" y="4171"/>
                </a:lnTo>
                <a:lnTo>
                  <a:pt x="4090" y="4160"/>
                </a:lnTo>
                <a:lnTo>
                  <a:pt x="4263" y="4150"/>
                </a:lnTo>
                <a:lnTo>
                  <a:pt x="4435" y="4140"/>
                </a:lnTo>
                <a:lnTo>
                  <a:pt x="4608" y="4131"/>
                </a:lnTo>
                <a:lnTo>
                  <a:pt x="4782" y="4123"/>
                </a:lnTo>
                <a:lnTo>
                  <a:pt x="4956" y="4115"/>
                </a:lnTo>
                <a:lnTo>
                  <a:pt x="5131" y="4108"/>
                </a:lnTo>
                <a:lnTo>
                  <a:pt x="5305" y="4102"/>
                </a:lnTo>
                <a:lnTo>
                  <a:pt x="5480" y="4096"/>
                </a:lnTo>
                <a:lnTo>
                  <a:pt x="5654" y="4090"/>
                </a:lnTo>
                <a:lnTo>
                  <a:pt x="5829" y="4086"/>
                </a:lnTo>
                <a:lnTo>
                  <a:pt x="6005" y="4081"/>
                </a:lnTo>
                <a:lnTo>
                  <a:pt x="6355" y="4073"/>
                </a:lnTo>
                <a:lnTo>
                  <a:pt x="6703" y="4068"/>
                </a:lnTo>
                <a:lnTo>
                  <a:pt x="7052" y="4064"/>
                </a:lnTo>
                <a:lnTo>
                  <a:pt x="7399" y="4062"/>
                </a:lnTo>
                <a:lnTo>
                  <a:pt x="7743" y="4061"/>
                </a:lnTo>
                <a:lnTo>
                  <a:pt x="8085" y="4061"/>
                </a:lnTo>
                <a:lnTo>
                  <a:pt x="8427" y="4061"/>
                </a:lnTo>
                <a:lnTo>
                  <a:pt x="8771" y="4062"/>
                </a:lnTo>
                <a:lnTo>
                  <a:pt x="9118" y="4064"/>
                </a:lnTo>
                <a:lnTo>
                  <a:pt x="9467" y="4068"/>
                </a:lnTo>
                <a:lnTo>
                  <a:pt x="9815" y="4073"/>
                </a:lnTo>
                <a:lnTo>
                  <a:pt x="10165" y="4081"/>
                </a:lnTo>
                <a:lnTo>
                  <a:pt x="10340" y="4086"/>
                </a:lnTo>
                <a:lnTo>
                  <a:pt x="10516" y="4090"/>
                </a:lnTo>
                <a:lnTo>
                  <a:pt x="10690" y="4096"/>
                </a:lnTo>
                <a:lnTo>
                  <a:pt x="10865" y="4102"/>
                </a:lnTo>
                <a:lnTo>
                  <a:pt x="11039" y="4108"/>
                </a:lnTo>
                <a:lnTo>
                  <a:pt x="11214" y="4115"/>
                </a:lnTo>
                <a:lnTo>
                  <a:pt x="11388" y="4123"/>
                </a:lnTo>
                <a:lnTo>
                  <a:pt x="11562" y="4131"/>
                </a:lnTo>
                <a:lnTo>
                  <a:pt x="11734" y="4140"/>
                </a:lnTo>
                <a:lnTo>
                  <a:pt x="11907" y="4150"/>
                </a:lnTo>
                <a:lnTo>
                  <a:pt x="12080" y="4160"/>
                </a:lnTo>
                <a:lnTo>
                  <a:pt x="12252" y="4171"/>
                </a:lnTo>
                <a:lnTo>
                  <a:pt x="12423" y="4182"/>
                </a:lnTo>
                <a:lnTo>
                  <a:pt x="12593" y="4194"/>
                </a:lnTo>
                <a:lnTo>
                  <a:pt x="12762" y="4207"/>
                </a:lnTo>
                <a:lnTo>
                  <a:pt x="12931" y="4222"/>
                </a:lnTo>
                <a:lnTo>
                  <a:pt x="13099" y="4236"/>
                </a:lnTo>
                <a:lnTo>
                  <a:pt x="13266" y="4251"/>
                </a:lnTo>
                <a:lnTo>
                  <a:pt x="13432" y="4267"/>
                </a:lnTo>
                <a:lnTo>
                  <a:pt x="13597" y="4284"/>
                </a:lnTo>
                <a:lnTo>
                  <a:pt x="13643" y="4289"/>
                </a:lnTo>
                <a:lnTo>
                  <a:pt x="13689" y="4296"/>
                </a:lnTo>
                <a:lnTo>
                  <a:pt x="13733" y="4302"/>
                </a:lnTo>
                <a:lnTo>
                  <a:pt x="13776" y="4309"/>
                </a:lnTo>
                <a:lnTo>
                  <a:pt x="13817" y="4316"/>
                </a:lnTo>
                <a:lnTo>
                  <a:pt x="13858" y="4324"/>
                </a:lnTo>
                <a:lnTo>
                  <a:pt x="13896" y="4333"/>
                </a:lnTo>
                <a:lnTo>
                  <a:pt x="13933" y="4343"/>
                </a:lnTo>
                <a:lnTo>
                  <a:pt x="13970" y="4354"/>
                </a:lnTo>
                <a:lnTo>
                  <a:pt x="14004" y="4367"/>
                </a:lnTo>
                <a:lnTo>
                  <a:pt x="14038" y="4380"/>
                </a:lnTo>
                <a:lnTo>
                  <a:pt x="14070" y="4393"/>
                </a:lnTo>
                <a:lnTo>
                  <a:pt x="14100" y="4409"/>
                </a:lnTo>
                <a:lnTo>
                  <a:pt x="14130" y="4425"/>
                </a:lnTo>
                <a:lnTo>
                  <a:pt x="14157" y="4444"/>
                </a:lnTo>
                <a:lnTo>
                  <a:pt x="14184" y="4463"/>
                </a:lnTo>
                <a:lnTo>
                  <a:pt x="14209" y="4483"/>
                </a:lnTo>
                <a:lnTo>
                  <a:pt x="14233" y="4505"/>
                </a:lnTo>
                <a:lnTo>
                  <a:pt x="14256" y="4530"/>
                </a:lnTo>
                <a:lnTo>
                  <a:pt x="14277" y="4555"/>
                </a:lnTo>
                <a:lnTo>
                  <a:pt x="14297" y="4583"/>
                </a:lnTo>
                <a:lnTo>
                  <a:pt x="14316" y="4611"/>
                </a:lnTo>
                <a:lnTo>
                  <a:pt x="14333" y="4641"/>
                </a:lnTo>
                <a:lnTo>
                  <a:pt x="14349" y="4675"/>
                </a:lnTo>
                <a:lnTo>
                  <a:pt x="14364" y="4709"/>
                </a:lnTo>
                <a:lnTo>
                  <a:pt x="14377" y="4746"/>
                </a:lnTo>
                <a:lnTo>
                  <a:pt x="14389" y="4784"/>
                </a:lnTo>
                <a:lnTo>
                  <a:pt x="14400" y="4826"/>
                </a:lnTo>
                <a:lnTo>
                  <a:pt x="14411" y="4869"/>
                </a:lnTo>
                <a:lnTo>
                  <a:pt x="14419" y="4914"/>
                </a:lnTo>
                <a:lnTo>
                  <a:pt x="14426" y="4962"/>
                </a:lnTo>
                <a:lnTo>
                  <a:pt x="14432" y="5013"/>
                </a:lnTo>
                <a:lnTo>
                  <a:pt x="14441" y="5107"/>
                </a:lnTo>
                <a:lnTo>
                  <a:pt x="14449" y="5201"/>
                </a:lnTo>
                <a:lnTo>
                  <a:pt x="14457" y="5296"/>
                </a:lnTo>
                <a:lnTo>
                  <a:pt x="14465" y="5392"/>
                </a:lnTo>
                <a:lnTo>
                  <a:pt x="14478" y="5582"/>
                </a:lnTo>
                <a:lnTo>
                  <a:pt x="14490" y="5773"/>
                </a:lnTo>
                <a:lnTo>
                  <a:pt x="14500" y="5966"/>
                </a:lnTo>
                <a:lnTo>
                  <a:pt x="14510" y="6158"/>
                </a:lnTo>
                <a:lnTo>
                  <a:pt x="14517" y="6351"/>
                </a:lnTo>
                <a:lnTo>
                  <a:pt x="14523" y="6545"/>
                </a:lnTo>
                <a:lnTo>
                  <a:pt x="14527" y="6739"/>
                </a:lnTo>
                <a:lnTo>
                  <a:pt x="14531" y="6934"/>
                </a:lnTo>
                <a:lnTo>
                  <a:pt x="14534" y="7130"/>
                </a:lnTo>
                <a:lnTo>
                  <a:pt x="14536" y="7326"/>
                </a:lnTo>
                <a:lnTo>
                  <a:pt x="14537" y="7521"/>
                </a:lnTo>
                <a:lnTo>
                  <a:pt x="14538" y="7718"/>
                </a:lnTo>
                <a:lnTo>
                  <a:pt x="14538" y="7915"/>
                </a:lnTo>
                <a:lnTo>
                  <a:pt x="14538" y="8113"/>
                </a:lnTo>
                <a:close/>
                <a:moveTo>
                  <a:pt x="16170" y="8113"/>
                </a:moveTo>
                <a:lnTo>
                  <a:pt x="16160" y="8529"/>
                </a:lnTo>
                <a:lnTo>
                  <a:pt x="16129" y="8940"/>
                </a:lnTo>
                <a:lnTo>
                  <a:pt x="16077" y="9346"/>
                </a:lnTo>
                <a:lnTo>
                  <a:pt x="16005" y="9744"/>
                </a:lnTo>
                <a:lnTo>
                  <a:pt x="15915" y="10136"/>
                </a:lnTo>
                <a:lnTo>
                  <a:pt x="15806" y="10520"/>
                </a:lnTo>
                <a:lnTo>
                  <a:pt x="15679" y="10897"/>
                </a:lnTo>
                <a:lnTo>
                  <a:pt x="15534" y="11265"/>
                </a:lnTo>
                <a:lnTo>
                  <a:pt x="15373" y="11624"/>
                </a:lnTo>
                <a:lnTo>
                  <a:pt x="15194" y="11974"/>
                </a:lnTo>
                <a:lnTo>
                  <a:pt x="14999" y="12314"/>
                </a:lnTo>
                <a:lnTo>
                  <a:pt x="14788" y="12642"/>
                </a:lnTo>
                <a:lnTo>
                  <a:pt x="14563" y="12961"/>
                </a:lnTo>
                <a:lnTo>
                  <a:pt x="14323" y="13268"/>
                </a:lnTo>
                <a:lnTo>
                  <a:pt x="14069" y="13562"/>
                </a:lnTo>
                <a:lnTo>
                  <a:pt x="13801" y="13844"/>
                </a:lnTo>
                <a:lnTo>
                  <a:pt x="13520" y="14113"/>
                </a:lnTo>
                <a:lnTo>
                  <a:pt x="13227" y="14368"/>
                </a:lnTo>
                <a:lnTo>
                  <a:pt x="12921" y="14610"/>
                </a:lnTo>
                <a:lnTo>
                  <a:pt x="12605" y="14836"/>
                </a:lnTo>
                <a:lnTo>
                  <a:pt x="12276" y="15048"/>
                </a:lnTo>
                <a:lnTo>
                  <a:pt x="11938" y="15243"/>
                </a:lnTo>
                <a:lnTo>
                  <a:pt x="11589" y="15423"/>
                </a:lnTo>
                <a:lnTo>
                  <a:pt x="11231" y="15586"/>
                </a:lnTo>
                <a:lnTo>
                  <a:pt x="10864" y="15731"/>
                </a:lnTo>
                <a:lnTo>
                  <a:pt x="10488" y="15859"/>
                </a:lnTo>
                <a:lnTo>
                  <a:pt x="10104" y="15968"/>
                </a:lnTo>
                <a:lnTo>
                  <a:pt x="9713" y="16060"/>
                </a:lnTo>
                <a:lnTo>
                  <a:pt x="9316" y="16132"/>
                </a:lnTo>
                <a:lnTo>
                  <a:pt x="8911" y="16183"/>
                </a:lnTo>
                <a:lnTo>
                  <a:pt x="8500" y="16215"/>
                </a:lnTo>
                <a:lnTo>
                  <a:pt x="8085" y="16225"/>
                </a:lnTo>
                <a:lnTo>
                  <a:pt x="7670" y="16215"/>
                </a:lnTo>
                <a:lnTo>
                  <a:pt x="7258" y="16183"/>
                </a:lnTo>
                <a:lnTo>
                  <a:pt x="6854" y="16132"/>
                </a:lnTo>
                <a:lnTo>
                  <a:pt x="6456" y="16060"/>
                </a:lnTo>
                <a:lnTo>
                  <a:pt x="6066" y="15968"/>
                </a:lnTo>
                <a:lnTo>
                  <a:pt x="5682" y="15859"/>
                </a:lnTo>
                <a:lnTo>
                  <a:pt x="5306" y="15731"/>
                </a:lnTo>
                <a:lnTo>
                  <a:pt x="4939" y="15586"/>
                </a:lnTo>
                <a:lnTo>
                  <a:pt x="4581" y="15423"/>
                </a:lnTo>
                <a:lnTo>
                  <a:pt x="4232" y="15243"/>
                </a:lnTo>
                <a:lnTo>
                  <a:pt x="3894" y="15048"/>
                </a:lnTo>
                <a:lnTo>
                  <a:pt x="3565" y="14836"/>
                </a:lnTo>
                <a:lnTo>
                  <a:pt x="3249" y="14610"/>
                </a:lnTo>
                <a:lnTo>
                  <a:pt x="2943" y="14368"/>
                </a:lnTo>
                <a:lnTo>
                  <a:pt x="2650" y="14113"/>
                </a:lnTo>
                <a:lnTo>
                  <a:pt x="2369" y="13844"/>
                </a:lnTo>
                <a:lnTo>
                  <a:pt x="2101" y="13562"/>
                </a:lnTo>
                <a:lnTo>
                  <a:pt x="1847" y="13268"/>
                </a:lnTo>
                <a:lnTo>
                  <a:pt x="1607" y="12961"/>
                </a:lnTo>
                <a:lnTo>
                  <a:pt x="1382" y="12642"/>
                </a:lnTo>
                <a:lnTo>
                  <a:pt x="1171" y="12314"/>
                </a:lnTo>
                <a:lnTo>
                  <a:pt x="976" y="11974"/>
                </a:lnTo>
                <a:lnTo>
                  <a:pt x="797" y="11624"/>
                </a:lnTo>
                <a:lnTo>
                  <a:pt x="636" y="11265"/>
                </a:lnTo>
                <a:lnTo>
                  <a:pt x="491" y="10897"/>
                </a:lnTo>
                <a:lnTo>
                  <a:pt x="364" y="10520"/>
                </a:lnTo>
                <a:lnTo>
                  <a:pt x="255" y="10136"/>
                </a:lnTo>
                <a:lnTo>
                  <a:pt x="165" y="9744"/>
                </a:lnTo>
                <a:lnTo>
                  <a:pt x="93" y="9346"/>
                </a:lnTo>
                <a:lnTo>
                  <a:pt x="41" y="8940"/>
                </a:lnTo>
                <a:lnTo>
                  <a:pt x="10" y="8529"/>
                </a:lnTo>
                <a:lnTo>
                  <a:pt x="0" y="8113"/>
                </a:lnTo>
                <a:lnTo>
                  <a:pt x="10" y="7696"/>
                </a:lnTo>
                <a:lnTo>
                  <a:pt x="41" y="7285"/>
                </a:lnTo>
                <a:lnTo>
                  <a:pt x="93" y="6880"/>
                </a:lnTo>
                <a:lnTo>
                  <a:pt x="165" y="6481"/>
                </a:lnTo>
                <a:lnTo>
                  <a:pt x="255" y="6089"/>
                </a:lnTo>
                <a:lnTo>
                  <a:pt x="364" y="5705"/>
                </a:lnTo>
                <a:lnTo>
                  <a:pt x="491" y="5328"/>
                </a:lnTo>
                <a:lnTo>
                  <a:pt x="636" y="4960"/>
                </a:lnTo>
                <a:lnTo>
                  <a:pt x="797" y="4601"/>
                </a:lnTo>
                <a:lnTo>
                  <a:pt x="976" y="4251"/>
                </a:lnTo>
                <a:lnTo>
                  <a:pt x="1171" y="3911"/>
                </a:lnTo>
                <a:lnTo>
                  <a:pt x="1382" y="3583"/>
                </a:lnTo>
                <a:lnTo>
                  <a:pt x="1607" y="3264"/>
                </a:lnTo>
                <a:lnTo>
                  <a:pt x="1847" y="2957"/>
                </a:lnTo>
                <a:lnTo>
                  <a:pt x="2101" y="2663"/>
                </a:lnTo>
                <a:lnTo>
                  <a:pt x="2369" y="2381"/>
                </a:lnTo>
                <a:lnTo>
                  <a:pt x="2650" y="2112"/>
                </a:lnTo>
                <a:lnTo>
                  <a:pt x="2943" y="1857"/>
                </a:lnTo>
                <a:lnTo>
                  <a:pt x="3249" y="1615"/>
                </a:lnTo>
                <a:lnTo>
                  <a:pt x="3565" y="1389"/>
                </a:lnTo>
                <a:lnTo>
                  <a:pt x="3894" y="1177"/>
                </a:lnTo>
                <a:lnTo>
                  <a:pt x="4232" y="982"/>
                </a:lnTo>
                <a:lnTo>
                  <a:pt x="4581" y="802"/>
                </a:lnTo>
                <a:lnTo>
                  <a:pt x="4939" y="639"/>
                </a:lnTo>
                <a:lnTo>
                  <a:pt x="5306" y="494"/>
                </a:lnTo>
                <a:lnTo>
                  <a:pt x="5682" y="366"/>
                </a:lnTo>
                <a:lnTo>
                  <a:pt x="6066" y="257"/>
                </a:lnTo>
                <a:lnTo>
                  <a:pt x="6456" y="165"/>
                </a:lnTo>
                <a:lnTo>
                  <a:pt x="6854" y="93"/>
                </a:lnTo>
                <a:lnTo>
                  <a:pt x="7258" y="42"/>
                </a:lnTo>
                <a:lnTo>
                  <a:pt x="7670" y="10"/>
                </a:lnTo>
                <a:lnTo>
                  <a:pt x="8085" y="0"/>
                </a:lnTo>
                <a:lnTo>
                  <a:pt x="8500" y="10"/>
                </a:lnTo>
                <a:lnTo>
                  <a:pt x="8911" y="42"/>
                </a:lnTo>
                <a:lnTo>
                  <a:pt x="9316" y="93"/>
                </a:lnTo>
                <a:lnTo>
                  <a:pt x="9713" y="165"/>
                </a:lnTo>
                <a:lnTo>
                  <a:pt x="10104" y="257"/>
                </a:lnTo>
                <a:lnTo>
                  <a:pt x="10488" y="366"/>
                </a:lnTo>
                <a:lnTo>
                  <a:pt x="10864" y="494"/>
                </a:lnTo>
                <a:lnTo>
                  <a:pt x="11231" y="639"/>
                </a:lnTo>
                <a:lnTo>
                  <a:pt x="11589" y="802"/>
                </a:lnTo>
                <a:lnTo>
                  <a:pt x="11938" y="982"/>
                </a:lnTo>
                <a:lnTo>
                  <a:pt x="12276" y="1177"/>
                </a:lnTo>
                <a:lnTo>
                  <a:pt x="12605" y="1389"/>
                </a:lnTo>
                <a:lnTo>
                  <a:pt x="12921" y="1615"/>
                </a:lnTo>
                <a:lnTo>
                  <a:pt x="13227" y="1857"/>
                </a:lnTo>
                <a:lnTo>
                  <a:pt x="13520" y="2112"/>
                </a:lnTo>
                <a:lnTo>
                  <a:pt x="13801" y="2381"/>
                </a:lnTo>
                <a:lnTo>
                  <a:pt x="14069" y="2663"/>
                </a:lnTo>
                <a:lnTo>
                  <a:pt x="14323" y="2957"/>
                </a:lnTo>
                <a:lnTo>
                  <a:pt x="14563" y="3264"/>
                </a:lnTo>
                <a:lnTo>
                  <a:pt x="14788" y="3583"/>
                </a:lnTo>
                <a:lnTo>
                  <a:pt x="14999" y="3911"/>
                </a:lnTo>
                <a:lnTo>
                  <a:pt x="15194" y="4251"/>
                </a:lnTo>
                <a:lnTo>
                  <a:pt x="15373" y="4601"/>
                </a:lnTo>
                <a:lnTo>
                  <a:pt x="15534" y="4960"/>
                </a:lnTo>
                <a:lnTo>
                  <a:pt x="15679" y="5328"/>
                </a:lnTo>
                <a:lnTo>
                  <a:pt x="15806" y="5705"/>
                </a:lnTo>
                <a:lnTo>
                  <a:pt x="15915" y="6089"/>
                </a:lnTo>
                <a:lnTo>
                  <a:pt x="16005" y="6481"/>
                </a:lnTo>
                <a:lnTo>
                  <a:pt x="16077" y="6880"/>
                </a:lnTo>
                <a:lnTo>
                  <a:pt x="16129" y="7285"/>
                </a:lnTo>
                <a:lnTo>
                  <a:pt x="16160" y="7696"/>
                </a:lnTo>
                <a:lnTo>
                  <a:pt x="16170" y="8113"/>
                </a:lnTo>
                <a:close/>
                <a:moveTo>
                  <a:pt x="4799" y="8113"/>
                </a:moveTo>
                <a:lnTo>
                  <a:pt x="4804" y="7944"/>
                </a:lnTo>
                <a:lnTo>
                  <a:pt x="4816" y="7778"/>
                </a:lnTo>
                <a:lnTo>
                  <a:pt x="4837" y="7614"/>
                </a:lnTo>
                <a:lnTo>
                  <a:pt x="4866" y="7452"/>
                </a:lnTo>
                <a:lnTo>
                  <a:pt x="4903" y="7293"/>
                </a:lnTo>
                <a:lnTo>
                  <a:pt x="4946" y="7138"/>
                </a:lnTo>
                <a:lnTo>
                  <a:pt x="4998" y="6986"/>
                </a:lnTo>
                <a:lnTo>
                  <a:pt x="5057" y="6837"/>
                </a:lnTo>
                <a:lnTo>
                  <a:pt x="5123" y="6691"/>
                </a:lnTo>
                <a:lnTo>
                  <a:pt x="5195" y="6550"/>
                </a:lnTo>
                <a:lnTo>
                  <a:pt x="5273" y="6412"/>
                </a:lnTo>
                <a:lnTo>
                  <a:pt x="5359" y="6279"/>
                </a:lnTo>
                <a:lnTo>
                  <a:pt x="5450" y="6150"/>
                </a:lnTo>
                <a:lnTo>
                  <a:pt x="5548" y="6026"/>
                </a:lnTo>
                <a:lnTo>
                  <a:pt x="5651" y="5907"/>
                </a:lnTo>
                <a:lnTo>
                  <a:pt x="5760" y="5792"/>
                </a:lnTo>
                <a:lnTo>
                  <a:pt x="5874" y="5684"/>
                </a:lnTo>
                <a:lnTo>
                  <a:pt x="5993" y="5580"/>
                </a:lnTo>
                <a:lnTo>
                  <a:pt x="6117" y="5483"/>
                </a:lnTo>
                <a:lnTo>
                  <a:pt x="6246" y="5391"/>
                </a:lnTo>
                <a:lnTo>
                  <a:pt x="6379" y="5306"/>
                </a:lnTo>
                <a:lnTo>
                  <a:pt x="6517" y="5226"/>
                </a:lnTo>
                <a:lnTo>
                  <a:pt x="6658" y="5153"/>
                </a:lnTo>
                <a:lnTo>
                  <a:pt x="6804" y="5088"/>
                </a:lnTo>
                <a:lnTo>
                  <a:pt x="6953" y="5029"/>
                </a:lnTo>
                <a:lnTo>
                  <a:pt x="7106" y="4977"/>
                </a:lnTo>
                <a:lnTo>
                  <a:pt x="7262" y="4932"/>
                </a:lnTo>
                <a:lnTo>
                  <a:pt x="7421" y="4896"/>
                </a:lnTo>
                <a:lnTo>
                  <a:pt x="7584" y="4866"/>
                </a:lnTo>
                <a:lnTo>
                  <a:pt x="7748" y="4846"/>
                </a:lnTo>
                <a:lnTo>
                  <a:pt x="7915" y="4833"/>
                </a:lnTo>
                <a:lnTo>
                  <a:pt x="8085" y="4829"/>
                </a:lnTo>
                <a:lnTo>
                  <a:pt x="8255" y="4833"/>
                </a:lnTo>
                <a:lnTo>
                  <a:pt x="8422" y="4846"/>
                </a:lnTo>
                <a:lnTo>
                  <a:pt x="8586" y="4866"/>
                </a:lnTo>
                <a:lnTo>
                  <a:pt x="8749" y="4896"/>
                </a:lnTo>
                <a:lnTo>
                  <a:pt x="8908" y="4932"/>
                </a:lnTo>
                <a:lnTo>
                  <a:pt x="9064" y="4977"/>
                </a:lnTo>
                <a:lnTo>
                  <a:pt x="9217" y="5029"/>
                </a:lnTo>
                <a:lnTo>
                  <a:pt x="9366" y="5088"/>
                </a:lnTo>
                <a:lnTo>
                  <a:pt x="9512" y="5153"/>
                </a:lnTo>
                <a:lnTo>
                  <a:pt x="9653" y="5226"/>
                </a:lnTo>
                <a:lnTo>
                  <a:pt x="9791" y="5306"/>
                </a:lnTo>
                <a:lnTo>
                  <a:pt x="9924" y="5391"/>
                </a:lnTo>
                <a:lnTo>
                  <a:pt x="10053" y="5483"/>
                </a:lnTo>
                <a:lnTo>
                  <a:pt x="10177" y="5580"/>
                </a:lnTo>
                <a:lnTo>
                  <a:pt x="10296" y="5684"/>
                </a:lnTo>
                <a:lnTo>
                  <a:pt x="10410" y="5792"/>
                </a:lnTo>
                <a:lnTo>
                  <a:pt x="10519" y="5907"/>
                </a:lnTo>
                <a:lnTo>
                  <a:pt x="10622" y="6026"/>
                </a:lnTo>
                <a:lnTo>
                  <a:pt x="10720" y="6150"/>
                </a:lnTo>
                <a:lnTo>
                  <a:pt x="10811" y="6279"/>
                </a:lnTo>
                <a:lnTo>
                  <a:pt x="10897" y="6412"/>
                </a:lnTo>
                <a:lnTo>
                  <a:pt x="10975" y="6550"/>
                </a:lnTo>
                <a:lnTo>
                  <a:pt x="11047" y="6691"/>
                </a:lnTo>
                <a:lnTo>
                  <a:pt x="11113" y="6837"/>
                </a:lnTo>
                <a:lnTo>
                  <a:pt x="11171" y="6986"/>
                </a:lnTo>
                <a:lnTo>
                  <a:pt x="11223" y="7138"/>
                </a:lnTo>
                <a:lnTo>
                  <a:pt x="11267" y="7293"/>
                </a:lnTo>
                <a:lnTo>
                  <a:pt x="11304" y="7452"/>
                </a:lnTo>
                <a:lnTo>
                  <a:pt x="11333" y="7614"/>
                </a:lnTo>
                <a:lnTo>
                  <a:pt x="11353" y="7778"/>
                </a:lnTo>
                <a:lnTo>
                  <a:pt x="11366" y="7944"/>
                </a:lnTo>
                <a:lnTo>
                  <a:pt x="11371" y="8113"/>
                </a:lnTo>
                <a:lnTo>
                  <a:pt x="11366" y="8281"/>
                </a:lnTo>
                <a:lnTo>
                  <a:pt x="11353" y="8447"/>
                </a:lnTo>
                <a:lnTo>
                  <a:pt x="11333" y="8611"/>
                </a:lnTo>
                <a:lnTo>
                  <a:pt x="11304" y="8773"/>
                </a:lnTo>
                <a:lnTo>
                  <a:pt x="11267" y="8932"/>
                </a:lnTo>
                <a:lnTo>
                  <a:pt x="11223" y="9087"/>
                </a:lnTo>
                <a:lnTo>
                  <a:pt x="11171" y="9239"/>
                </a:lnTo>
                <a:lnTo>
                  <a:pt x="11113" y="9388"/>
                </a:lnTo>
                <a:lnTo>
                  <a:pt x="11047" y="9534"/>
                </a:lnTo>
                <a:lnTo>
                  <a:pt x="10975" y="9675"/>
                </a:lnTo>
                <a:lnTo>
                  <a:pt x="10897" y="9813"/>
                </a:lnTo>
                <a:lnTo>
                  <a:pt x="10811" y="9946"/>
                </a:lnTo>
                <a:lnTo>
                  <a:pt x="10720" y="10075"/>
                </a:lnTo>
                <a:lnTo>
                  <a:pt x="10622" y="10199"/>
                </a:lnTo>
                <a:lnTo>
                  <a:pt x="10519" y="10318"/>
                </a:lnTo>
                <a:lnTo>
                  <a:pt x="10410" y="10433"/>
                </a:lnTo>
                <a:lnTo>
                  <a:pt x="10296" y="10541"/>
                </a:lnTo>
                <a:lnTo>
                  <a:pt x="10177" y="10645"/>
                </a:lnTo>
                <a:lnTo>
                  <a:pt x="10053" y="10742"/>
                </a:lnTo>
                <a:lnTo>
                  <a:pt x="9924" y="10834"/>
                </a:lnTo>
                <a:lnTo>
                  <a:pt x="9791" y="10919"/>
                </a:lnTo>
                <a:lnTo>
                  <a:pt x="9653" y="10999"/>
                </a:lnTo>
                <a:lnTo>
                  <a:pt x="9512" y="11072"/>
                </a:lnTo>
                <a:lnTo>
                  <a:pt x="9366" y="11137"/>
                </a:lnTo>
                <a:lnTo>
                  <a:pt x="9217" y="11196"/>
                </a:lnTo>
                <a:lnTo>
                  <a:pt x="9064" y="11248"/>
                </a:lnTo>
                <a:lnTo>
                  <a:pt x="8908" y="11293"/>
                </a:lnTo>
                <a:lnTo>
                  <a:pt x="8749" y="11329"/>
                </a:lnTo>
                <a:lnTo>
                  <a:pt x="8586" y="11359"/>
                </a:lnTo>
                <a:lnTo>
                  <a:pt x="8422" y="11379"/>
                </a:lnTo>
                <a:lnTo>
                  <a:pt x="8255" y="11392"/>
                </a:lnTo>
                <a:lnTo>
                  <a:pt x="8085" y="11396"/>
                </a:lnTo>
                <a:lnTo>
                  <a:pt x="7915" y="11392"/>
                </a:lnTo>
                <a:lnTo>
                  <a:pt x="7748" y="11379"/>
                </a:lnTo>
                <a:lnTo>
                  <a:pt x="7584" y="11359"/>
                </a:lnTo>
                <a:lnTo>
                  <a:pt x="7421" y="11329"/>
                </a:lnTo>
                <a:lnTo>
                  <a:pt x="7262" y="11293"/>
                </a:lnTo>
                <a:lnTo>
                  <a:pt x="7106" y="11248"/>
                </a:lnTo>
                <a:lnTo>
                  <a:pt x="6953" y="11196"/>
                </a:lnTo>
                <a:lnTo>
                  <a:pt x="6804" y="11137"/>
                </a:lnTo>
                <a:lnTo>
                  <a:pt x="6658" y="11072"/>
                </a:lnTo>
                <a:lnTo>
                  <a:pt x="6517" y="10999"/>
                </a:lnTo>
                <a:lnTo>
                  <a:pt x="6379" y="10919"/>
                </a:lnTo>
                <a:lnTo>
                  <a:pt x="6246" y="10834"/>
                </a:lnTo>
                <a:lnTo>
                  <a:pt x="6117" y="10742"/>
                </a:lnTo>
                <a:lnTo>
                  <a:pt x="5993" y="10645"/>
                </a:lnTo>
                <a:lnTo>
                  <a:pt x="5874" y="10541"/>
                </a:lnTo>
                <a:lnTo>
                  <a:pt x="5760" y="10433"/>
                </a:lnTo>
                <a:lnTo>
                  <a:pt x="5651" y="10318"/>
                </a:lnTo>
                <a:lnTo>
                  <a:pt x="5548" y="10199"/>
                </a:lnTo>
                <a:lnTo>
                  <a:pt x="5450" y="10075"/>
                </a:lnTo>
                <a:lnTo>
                  <a:pt x="5359" y="9946"/>
                </a:lnTo>
                <a:lnTo>
                  <a:pt x="5273" y="9813"/>
                </a:lnTo>
                <a:lnTo>
                  <a:pt x="5195" y="9675"/>
                </a:lnTo>
                <a:lnTo>
                  <a:pt x="5123" y="9534"/>
                </a:lnTo>
                <a:lnTo>
                  <a:pt x="5057" y="9388"/>
                </a:lnTo>
                <a:lnTo>
                  <a:pt x="4998" y="9239"/>
                </a:lnTo>
                <a:lnTo>
                  <a:pt x="4946" y="9087"/>
                </a:lnTo>
                <a:lnTo>
                  <a:pt x="4903" y="8932"/>
                </a:lnTo>
                <a:lnTo>
                  <a:pt x="4866" y="8773"/>
                </a:lnTo>
                <a:lnTo>
                  <a:pt x="4837" y="8611"/>
                </a:lnTo>
                <a:lnTo>
                  <a:pt x="4816" y="8447"/>
                </a:lnTo>
                <a:lnTo>
                  <a:pt x="4804" y="8281"/>
                </a:lnTo>
                <a:lnTo>
                  <a:pt x="4799" y="811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437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="" xmlns:a16="http://schemas.microsoft.com/office/drawing/2014/main" id="{501F9371-4C7E-4FAB-A686-4F12D29123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8672" y="243219"/>
            <a:ext cx="8682146" cy="4668320"/>
          </a:xfrm>
          <a:custGeom>
            <a:avLst/>
            <a:gdLst>
              <a:gd name="connsiteX0" fmla="*/ 0 w 11565898"/>
              <a:gd name="connsiteY0" fmla="*/ 6201887 h 6201887"/>
              <a:gd name="connsiteX1" fmla="*/ 1066663 w 11565898"/>
              <a:gd name="connsiteY1" fmla="*/ 0 h 6201887"/>
              <a:gd name="connsiteX2" fmla="*/ 10499235 w 11565898"/>
              <a:gd name="connsiteY2" fmla="*/ 0 h 6201887"/>
              <a:gd name="connsiteX3" fmla="*/ 11565898 w 11565898"/>
              <a:gd name="connsiteY3" fmla="*/ 6201887 h 6201887"/>
              <a:gd name="connsiteX4" fmla="*/ 0 w 11565898"/>
              <a:gd name="connsiteY4" fmla="*/ 6201887 h 6201887"/>
              <a:gd name="connsiteX0" fmla="*/ 7225 w 11573123"/>
              <a:gd name="connsiteY0" fmla="*/ 6201887 h 6201887"/>
              <a:gd name="connsiteX1" fmla="*/ 0 w 11573123"/>
              <a:gd name="connsiteY1" fmla="*/ 0 h 6201887"/>
              <a:gd name="connsiteX2" fmla="*/ 10506460 w 11573123"/>
              <a:gd name="connsiteY2" fmla="*/ 0 h 6201887"/>
              <a:gd name="connsiteX3" fmla="*/ 11573123 w 11573123"/>
              <a:gd name="connsiteY3" fmla="*/ 6201887 h 6201887"/>
              <a:gd name="connsiteX4" fmla="*/ 7225 w 11573123"/>
              <a:gd name="connsiteY4" fmla="*/ 6201887 h 6201887"/>
              <a:gd name="connsiteX0" fmla="*/ 7225 w 11573123"/>
              <a:gd name="connsiteY0" fmla="*/ 6210323 h 6210323"/>
              <a:gd name="connsiteX1" fmla="*/ 0 w 11573123"/>
              <a:gd name="connsiteY1" fmla="*/ 8436 h 6210323"/>
              <a:gd name="connsiteX2" fmla="*/ 1892342 w 11573123"/>
              <a:gd name="connsiteY2" fmla="*/ 0 h 6210323"/>
              <a:gd name="connsiteX3" fmla="*/ 10506460 w 11573123"/>
              <a:gd name="connsiteY3" fmla="*/ 8436 h 6210323"/>
              <a:gd name="connsiteX4" fmla="*/ 11573123 w 11573123"/>
              <a:gd name="connsiteY4" fmla="*/ 6210323 h 6210323"/>
              <a:gd name="connsiteX5" fmla="*/ 7225 w 11573123"/>
              <a:gd name="connsiteY5" fmla="*/ 6210323 h 6210323"/>
              <a:gd name="connsiteX0" fmla="*/ 7225 w 11573123"/>
              <a:gd name="connsiteY0" fmla="*/ 6215639 h 6215639"/>
              <a:gd name="connsiteX1" fmla="*/ 0 w 11573123"/>
              <a:gd name="connsiteY1" fmla="*/ 13752 h 6215639"/>
              <a:gd name="connsiteX2" fmla="*/ 1892342 w 11573123"/>
              <a:gd name="connsiteY2" fmla="*/ 5316 h 6215639"/>
              <a:gd name="connsiteX3" fmla="*/ 2019933 w 11573123"/>
              <a:gd name="connsiteY3" fmla="*/ 0 h 6215639"/>
              <a:gd name="connsiteX4" fmla="*/ 10506460 w 11573123"/>
              <a:gd name="connsiteY4" fmla="*/ 13752 h 6215639"/>
              <a:gd name="connsiteX5" fmla="*/ 11573123 w 11573123"/>
              <a:gd name="connsiteY5" fmla="*/ 6215639 h 6215639"/>
              <a:gd name="connsiteX6" fmla="*/ 7225 w 11573123"/>
              <a:gd name="connsiteY6" fmla="*/ 6215639 h 6215639"/>
              <a:gd name="connsiteX0" fmla="*/ 7225 w 11573123"/>
              <a:gd name="connsiteY0" fmla="*/ 6210323 h 6210323"/>
              <a:gd name="connsiteX1" fmla="*/ 0 w 11573123"/>
              <a:gd name="connsiteY1" fmla="*/ 8436 h 6210323"/>
              <a:gd name="connsiteX2" fmla="*/ 1892342 w 11573123"/>
              <a:gd name="connsiteY2" fmla="*/ 0 h 6210323"/>
              <a:gd name="connsiteX3" fmla="*/ 1934873 w 11573123"/>
              <a:gd name="connsiteY3" fmla="*/ 2674089 h 6210323"/>
              <a:gd name="connsiteX4" fmla="*/ 10506460 w 11573123"/>
              <a:gd name="connsiteY4" fmla="*/ 8436 h 6210323"/>
              <a:gd name="connsiteX5" fmla="*/ 11573123 w 11573123"/>
              <a:gd name="connsiteY5" fmla="*/ 6210323 h 6210323"/>
              <a:gd name="connsiteX6" fmla="*/ 7225 w 11573123"/>
              <a:gd name="connsiteY6" fmla="*/ 6210323 h 6210323"/>
              <a:gd name="connsiteX0" fmla="*/ 7225 w 11573123"/>
              <a:gd name="connsiteY0" fmla="*/ 6210323 h 6210323"/>
              <a:gd name="connsiteX1" fmla="*/ 0 w 11573123"/>
              <a:gd name="connsiteY1" fmla="*/ 8436 h 6210323"/>
              <a:gd name="connsiteX2" fmla="*/ 1892342 w 11573123"/>
              <a:gd name="connsiteY2" fmla="*/ 0 h 6210323"/>
              <a:gd name="connsiteX3" fmla="*/ 1934873 w 11573123"/>
              <a:gd name="connsiteY3" fmla="*/ 2674089 h 6210323"/>
              <a:gd name="connsiteX4" fmla="*/ 2035882 w 11573123"/>
              <a:gd name="connsiteY4" fmla="*/ 2636875 h 6210323"/>
              <a:gd name="connsiteX5" fmla="*/ 10506460 w 11573123"/>
              <a:gd name="connsiteY5" fmla="*/ 8436 h 6210323"/>
              <a:gd name="connsiteX6" fmla="*/ 11573123 w 11573123"/>
              <a:gd name="connsiteY6" fmla="*/ 6210323 h 6210323"/>
              <a:gd name="connsiteX7" fmla="*/ 7225 w 11573123"/>
              <a:gd name="connsiteY7" fmla="*/ 6210323 h 6210323"/>
              <a:gd name="connsiteX0" fmla="*/ 7225 w 11573123"/>
              <a:gd name="connsiteY0" fmla="*/ 6210323 h 6210323"/>
              <a:gd name="connsiteX1" fmla="*/ 0 w 11573123"/>
              <a:gd name="connsiteY1" fmla="*/ 8436 h 6210323"/>
              <a:gd name="connsiteX2" fmla="*/ 1892342 w 11573123"/>
              <a:gd name="connsiteY2" fmla="*/ 0 h 6210323"/>
              <a:gd name="connsiteX3" fmla="*/ 1934873 w 11573123"/>
              <a:gd name="connsiteY3" fmla="*/ 2674089 h 6210323"/>
              <a:gd name="connsiteX4" fmla="*/ 2035882 w 11573123"/>
              <a:gd name="connsiteY4" fmla="*/ 2636875 h 6210323"/>
              <a:gd name="connsiteX5" fmla="*/ 2190054 w 11573123"/>
              <a:gd name="connsiteY5" fmla="*/ 2594344 h 6210323"/>
              <a:gd name="connsiteX6" fmla="*/ 10506460 w 11573123"/>
              <a:gd name="connsiteY6" fmla="*/ 8436 h 6210323"/>
              <a:gd name="connsiteX7" fmla="*/ 11573123 w 11573123"/>
              <a:gd name="connsiteY7" fmla="*/ 6210323 h 6210323"/>
              <a:gd name="connsiteX8" fmla="*/ 7225 w 11573123"/>
              <a:gd name="connsiteY8" fmla="*/ 6210323 h 6210323"/>
              <a:gd name="connsiteX0" fmla="*/ 7225 w 11573123"/>
              <a:gd name="connsiteY0" fmla="*/ 6210323 h 6210323"/>
              <a:gd name="connsiteX1" fmla="*/ 0 w 11573123"/>
              <a:gd name="connsiteY1" fmla="*/ 8436 h 6210323"/>
              <a:gd name="connsiteX2" fmla="*/ 1892342 w 11573123"/>
              <a:gd name="connsiteY2" fmla="*/ 0 h 6210323"/>
              <a:gd name="connsiteX3" fmla="*/ 1934873 w 11573123"/>
              <a:gd name="connsiteY3" fmla="*/ 2674089 h 6210323"/>
              <a:gd name="connsiteX4" fmla="*/ 2035882 w 11573123"/>
              <a:gd name="connsiteY4" fmla="*/ 2636875 h 6210323"/>
              <a:gd name="connsiteX5" fmla="*/ 2631305 w 11573123"/>
              <a:gd name="connsiteY5" fmla="*/ 21265 h 6210323"/>
              <a:gd name="connsiteX6" fmla="*/ 10506460 w 11573123"/>
              <a:gd name="connsiteY6" fmla="*/ 8436 h 6210323"/>
              <a:gd name="connsiteX7" fmla="*/ 11573123 w 11573123"/>
              <a:gd name="connsiteY7" fmla="*/ 6210323 h 6210323"/>
              <a:gd name="connsiteX8" fmla="*/ 7225 w 11573123"/>
              <a:gd name="connsiteY8" fmla="*/ 6210323 h 6210323"/>
              <a:gd name="connsiteX0" fmla="*/ 7225 w 11573123"/>
              <a:gd name="connsiteY0" fmla="*/ 6210323 h 6210323"/>
              <a:gd name="connsiteX1" fmla="*/ 0 w 11573123"/>
              <a:gd name="connsiteY1" fmla="*/ 8436 h 6210323"/>
              <a:gd name="connsiteX2" fmla="*/ 1892342 w 11573123"/>
              <a:gd name="connsiteY2" fmla="*/ 0 h 6210323"/>
              <a:gd name="connsiteX3" fmla="*/ 1934873 w 11573123"/>
              <a:gd name="connsiteY3" fmla="*/ 2674089 h 6210323"/>
              <a:gd name="connsiteX4" fmla="*/ 2562193 w 11573123"/>
              <a:gd name="connsiteY4" fmla="*/ 6209415 h 6210323"/>
              <a:gd name="connsiteX5" fmla="*/ 2631305 w 11573123"/>
              <a:gd name="connsiteY5" fmla="*/ 21265 h 6210323"/>
              <a:gd name="connsiteX6" fmla="*/ 10506460 w 11573123"/>
              <a:gd name="connsiteY6" fmla="*/ 8436 h 6210323"/>
              <a:gd name="connsiteX7" fmla="*/ 11573123 w 11573123"/>
              <a:gd name="connsiteY7" fmla="*/ 6210323 h 6210323"/>
              <a:gd name="connsiteX8" fmla="*/ 7225 w 11573123"/>
              <a:gd name="connsiteY8" fmla="*/ 6210323 h 6210323"/>
              <a:gd name="connsiteX0" fmla="*/ 7225 w 11573123"/>
              <a:gd name="connsiteY0" fmla="*/ 6210323 h 6210323"/>
              <a:gd name="connsiteX1" fmla="*/ 0 w 11573123"/>
              <a:gd name="connsiteY1" fmla="*/ 8436 h 6210323"/>
              <a:gd name="connsiteX2" fmla="*/ 1892342 w 11573123"/>
              <a:gd name="connsiteY2" fmla="*/ 0 h 6210323"/>
              <a:gd name="connsiteX3" fmla="*/ 1833863 w 11573123"/>
              <a:gd name="connsiteY3" fmla="*/ 5481085 h 6210323"/>
              <a:gd name="connsiteX4" fmla="*/ 2562193 w 11573123"/>
              <a:gd name="connsiteY4" fmla="*/ 6209415 h 6210323"/>
              <a:gd name="connsiteX5" fmla="*/ 2631305 w 11573123"/>
              <a:gd name="connsiteY5" fmla="*/ 21265 h 6210323"/>
              <a:gd name="connsiteX6" fmla="*/ 10506460 w 11573123"/>
              <a:gd name="connsiteY6" fmla="*/ 8436 h 6210323"/>
              <a:gd name="connsiteX7" fmla="*/ 11573123 w 11573123"/>
              <a:gd name="connsiteY7" fmla="*/ 6210323 h 6210323"/>
              <a:gd name="connsiteX8" fmla="*/ 7225 w 11573123"/>
              <a:gd name="connsiteY8" fmla="*/ 6210323 h 6210323"/>
              <a:gd name="connsiteX0" fmla="*/ 7225 w 11573123"/>
              <a:gd name="connsiteY0" fmla="*/ 6210323 h 6210323"/>
              <a:gd name="connsiteX1" fmla="*/ 0 w 11573123"/>
              <a:gd name="connsiteY1" fmla="*/ 8436 h 6210323"/>
              <a:gd name="connsiteX2" fmla="*/ 1892342 w 11573123"/>
              <a:gd name="connsiteY2" fmla="*/ 0 h 6210323"/>
              <a:gd name="connsiteX3" fmla="*/ 2503714 w 11573123"/>
              <a:gd name="connsiteY3" fmla="*/ 6209415 h 6210323"/>
              <a:gd name="connsiteX4" fmla="*/ 2562193 w 11573123"/>
              <a:gd name="connsiteY4" fmla="*/ 6209415 h 6210323"/>
              <a:gd name="connsiteX5" fmla="*/ 2631305 w 11573123"/>
              <a:gd name="connsiteY5" fmla="*/ 21265 h 6210323"/>
              <a:gd name="connsiteX6" fmla="*/ 10506460 w 11573123"/>
              <a:gd name="connsiteY6" fmla="*/ 8436 h 6210323"/>
              <a:gd name="connsiteX7" fmla="*/ 11573123 w 11573123"/>
              <a:gd name="connsiteY7" fmla="*/ 6210323 h 6210323"/>
              <a:gd name="connsiteX8" fmla="*/ 7225 w 11573123"/>
              <a:gd name="connsiteY8" fmla="*/ 6210323 h 6210323"/>
              <a:gd name="connsiteX0" fmla="*/ 7225 w 11573123"/>
              <a:gd name="connsiteY0" fmla="*/ 6215640 h 6215640"/>
              <a:gd name="connsiteX1" fmla="*/ 0 w 11573123"/>
              <a:gd name="connsiteY1" fmla="*/ 13753 h 6215640"/>
              <a:gd name="connsiteX2" fmla="*/ 2487765 w 11573123"/>
              <a:gd name="connsiteY2" fmla="*/ 0 h 6215640"/>
              <a:gd name="connsiteX3" fmla="*/ 2503714 w 11573123"/>
              <a:gd name="connsiteY3" fmla="*/ 6214732 h 6215640"/>
              <a:gd name="connsiteX4" fmla="*/ 2562193 w 11573123"/>
              <a:gd name="connsiteY4" fmla="*/ 6214732 h 6215640"/>
              <a:gd name="connsiteX5" fmla="*/ 2631305 w 11573123"/>
              <a:gd name="connsiteY5" fmla="*/ 26582 h 6215640"/>
              <a:gd name="connsiteX6" fmla="*/ 10506460 w 11573123"/>
              <a:gd name="connsiteY6" fmla="*/ 13753 h 6215640"/>
              <a:gd name="connsiteX7" fmla="*/ 11573123 w 11573123"/>
              <a:gd name="connsiteY7" fmla="*/ 6215640 h 6215640"/>
              <a:gd name="connsiteX8" fmla="*/ 7225 w 11573123"/>
              <a:gd name="connsiteY8" fmla="*/ 6215640 h 6215640"/>
              <a:gd name="connsiteX0" fmla="*/ 69 w 11629762"/>
              <a:gd name="connsiteY0" fmla="*/ 6215640 h 6215640"/>
              <a:gd name="connsiteX1" fmla="*/ 56639 w 11629762"/>
              <a:gd name="connsiteY1" fmla="*/ 13753 h 6215640"/>
              <a:gd name="connsiteX2" fmla="*/ 2544404 w 11629762"/>
              <a:gd name="connsiteY2" fmla="*/ 0 h 6215640"/>
              <a:gd name="connsiteX3" fmla="*/ 2560353 w 11629762"/>
              <a:gd name="connsiteY3" fmla="*/ 6214732 h 6215640"/>
              <a:gd name="connsiteX4" fmla="*/ 2618832 w 11629762"/>
              <a:gd name="connsiteY4" fmla="*/ 6214732 h 6215640"/>
              <a:gd name="connsiteX5" fmla="*/ 2687944 w 11629762"/>
              <a:gd name="connsiteY5" fmla="*/ 26582 h 6215640"/>
              <a:gd name="connsiteX6" fmla="*/ 10563099 w 11629762"/>
              <a:gd name="connsiteY6" fmla="*/ 13753 h 6215640"/>
              <a:gd name="connsiteX7" fmla="*/ 11629762 w 11629762"/>
              <a:gd name="connsiteY7" fmla="*/ 6215640 h 6215640"/>
              <a:gd name="connsiteX8" fmla="*/ 69 w 11629762"/>
              <a:gd name="connsiteY8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2560572 w 11629981"/>
              <a:gd name="connsiteY3" fmla="*/ 6214732 h 6215640"/>
              <a:gd name="connsiteX4" fmla="*/ 2619051 w 11629981"/>
              <a:gd name="connsiteY4" fmla="*/ 6214732 h 6215640"/>
              <a:gd name="connsiteX5" fmla="*/ 2688163 w 11629981"/>
              <a:gd name="connsiteY5" fmla="*/ 26582 h 6215640"/>
              <a:gd name="connsiteX6" fmla="*/ 10563318 w 11629981"/>
              <a:gd name="connsiteY6" fmla="*/ 13753 h 6215640"/>
              <a:gd name="connsiteX7" fmla="*/ 11629981 w 11629981"/>
              <a:gd name="connsiteY7" fmla="*/ 6215640 h 6215640"/>
              <a:gd name="connsiteX8" fmla="*/ 288 w 11629981"/>
              <a:gd name="connsiteY8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2560572 w 11629981"/>
              <a:gd name="connsiteY3" fmla="*/ 6214732 h 6215640"/>
              <a:gd name="connsiteX4" fmla="*/ 2619051 w 11629981"/>
              <a:gd name="connsiteY4" fmla="*/ 6214732 h 6215640"/>
              <a:gd name="connsiteX5" fmla="*/ 2624368 w 11629981"/>
              <a:gd name="connsiteY5" fmla="*/ 5317 h 6215640"/>
              <a:gd name="connsiteX6" fmla="*/ 10563318 w 11629981"/>
              <a:gd name="connsiteY6" fmla="*/ 13753 h 6215640"/>
              <a:gd name="connsiteX7" fmla="*/ 11629981 w 11629981"/>
              <a:gd name="connsiteY7" fmla="*/ 6215640 h 6215640"/>
              <a:gd name="connsiteX8" fmla="*/ 288 w 11629981"/>
              <a:gd name="connsiteY8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2549945 w 11629981"/>
              <a:gd name="connsiteY3" fmla="*/ 4688959 h 6215640"/>
              <a:gd name="connsiteX4" fmla="*/ 2560572 w 11629981"/>
              <a:gd name="connsiteY4" fmla="*/ 6214732 h 6215640"/>
              <a:gd name="connsiteX5" fmla="*/ 2619051 w 11629981"/>
              <a:gd name="connsiteY5" fmla="*/ 6214732 h 6215640"/>
              <a:gd name="connsiteX6" fmla="*/ 2624368 w 11629981"/>
              <a:gd name="connsiteY6" fmla="*/ 5317 h 6215640"/>
              <a:gd name="connsiteX7" fmla="*/ 10563318 w 11629981"/>
              <a:gd name="connsiteY7" fmla="*/ 13753 h 6215640"/>
              <a:gd name="connsiteX8" fmla="*/ 11629981 w 11629981"/>
              <a:gd name="connsiteY8" fmla="*/ 6215640 h 6215640"/>
              <a:gd name="connsiteX9" fmla="*/ 288 w 11629981"/>
              <a:gd name="connsiteY9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2539312 w 11629981"/>
              <a:gd name="connsiteY3" fmla="*/ 457200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971010 w 11629981"/>
              <a:gd name="connsiteY3" fmla="*/ 4486941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8764 w 11629981"/>
              <a:gd name="connsiteY3" fmla="*/ 4710225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8764 w 11629981"/>
              <a:gd name="connsiteY3" fmla="*/ 4710225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8764 w 11629981"/>
              <a:gd name="connsiteY3" fmla="*/ 4710225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88 w 11629981"/>
              <a:gd name="connsiteY0" fmla="*/ 6215640 h 6215640"/>
              <a:gd name="connsiteX1" fmla="*/ 9011 w 11629981"/>
              <a:gd name="connsiteY1" fmla="*/ 3121 h 6215640"/>
              <a:gd name="connsiteX2" fmla="*/ 2544623 w 11629981"/>
              <a:gd name="connsiteY2" fmla="*/ 0 h 6215640"/>
              <a:gd name="connsiteX3" fmla="*/ 8764 w 11629981"/>
              <a:gd name="connsiteY3" fmla="*/ 4710225 h 6215640"/>
              <a:gd name="connsiteX4" fmla="*/ 2549945 w 11629981"/>
              <a:gd name="connsiteY4" fmla="*/ 4688959 h 6215640"/>
              <a:gd name="connsiteX5" fmla="*/ 2560572 w 11629981"/>
              <a:gd name="connsiteY5" fmla="*/ 6214732 h 6215640"/>
              <a:gd name="connsiteX6" fmla="*/ 2619051 w 11629981"/>
              <a:gd name="connsiteY6" fmla="*/ 6214732 h 6215640"/>
              <a:gd name="connsiteX7" fmla="*/ 2624368 w 11629981"/>
              <a:gd name="connsiteY7" fmla="*/ 5317 h 6215640"/>
              <a:gd name="connsiteX8" fmla="*/ 10563318 w 11629981"/>
              <a:gd name="connsiteY8" fmla="*/ 13753 h 6215640"/>
              <a:gd name="connsiteX9" fmla="*/ 11629981 w 11629981"/>
              <a:gd name="connsiteY9" fmla="*/ 6215640 h 6215640"/>
              <a:gd name="connsiteX10" fmla="*/ 288 w 11629981"/>
              <a:gd name="connsiteY10" fmla="*/ 6215640 h 6215640"/>
              <a:gd name="connsiteX0" fmla="*/ 277251 w 11906944"/>
              <a:gd name="connsiteY0" fmla="*/ 6215640 h 6215640"/>
              <a:gd name="connsiteX1" fmla="*/ 285974 w 11906944"/>
              <a:gd name="connsiteY1" fmla="*/ 3121 h 6215640"/>
              <a:gd name="connsiteX2" fmla="*/ 2821586 w 11906944"/>
              <a:gd name="connsiteY2" fmla="*/ 0 h 6215640"/>
              <a:gd name="connsiteX3" fmla="*/ 344206 w 11906944"/>
              <a:gd name="connsiteY3" fmla="*/ 4513522 h 6215640"/>
              <a:gd name="connsiteX4" fmla="*/ 285727 w 11906944"/>
              <a:gd name="connsiteY4" fmla="*/ 4710225 h 6215640"/>
              <a:gd name="connsiteX5" fmla="*/ 2826908 w 11906944"/>
              <a:gd name="connsiteY5" fmla="*/ 4688959 h 6215640"/>
              <a:gd name="connsiteX6" fmla="*/ 2837535 w 11906944"/>
              <a:gd name="connsiteY6" fmla="*/ 6214732 h 6215640"/>
              <a:gd name="connsiteX7" fmla="*/ 2896014 w 11906944"/>
              <a:gd name="connsiteY7" fmla="*/ 6214732 h 6215640"/>
              <a:gd name="connsiteX8" fmla="*/ 2901331 w 11906944"/>
              <a:gd name="connsiteY8" fmla="*/ 5317 h 6215640"/>
              <a:gd name="connsiteX9" fmla="*/ 10840281 w 11906944"/>
              <a:gd name="connsiteY9" fmla="*/ 13753 h 6215640"/>
              <a:gd name="connsiteX10" fmla="*/ 11906944 w 11906944"/>
              <a:gd name="connsiteY10" fmla="*/ 6215640 h 6215640"/>
              <a:gd name="connsiteX11" fmla="*/ 277251 w 11906944"/>
              <a:gd name="connsiteY11" fmla="*/ 6215640 h 6215640"/>
              <a:gd name="connsiteX0" fmla="*/ 167757 w 11797450"/>
              <a:gd name="connsiteY0" fmla="*/ 6215640 h 6215640"/>
              <a:gd name="connsiteX1" fmla="*/ 176480 w 11797450"/>
              <a:gd name="connsiteY1" fmla="*/ 3121 h 6215640"/>
              <a:gd name="connsiteX2" fmla="*/ 2712092 w 11797450"/>
              <a:gd name="connsiteY2" fmla="*/ 0 h 6215640"/>
              <a:gd name="connsiteX3" fmla="*/ 367619 w 11797450"/>
              <a:gd name="connsiteY3" fmla="*/ 4274289 h 6215640"/>
              <a:gd name="connsiteX4" fmla="*/ 234712 w 11797450"/>
              <a:gd name="connsiteY4" fmla="*/ 4513522 h 6215640"/>
              <a:gd name="connsiteX5" fmla="*/ 176233 w 11797450"/>
              <a:gd name="connsiteY5" fmla="*/ 4710225 h 6215640"/>
              <a:gd name="connsiteX6" fmla="*/ 2717414 w 11797450"/>
              <a:gd name="connsiteY6" fmla="*/ 4688959 h 6215640"/>
              <a:gd name="connsiteX7" fmla="*/ 2728041 w 11797450"/>
              <a:gd name="connsiteY7" fmla="*/ 6214732 h 6215640"/>
              <a:gd name="connsiteX8" fmla="*/ 2786520 w 11797450"/>
              <a:gd name="connsiteY8" fmla="*/ 6214732 h 6215640"/>
              <a:gd name="connsiteX9" fmla="*/ 2791837 w 11797450"/>
              <a:gd name="connsiteY9" fmla="*/ 5317 h 6215640"/>
              <a:gd name="connsiteX10" fmla="*/ 10730787 w 11797450"/>
              <a:gd name="connsiteY10" fmla="*/ 13753 h 6215640"/>
              <a:gd name="connsiteX11" fmla="*/ 11797450 w 11797450"/>
              <a:gd name="connsiteY11" fmla="*/ 6215640 h 6215640"/>
              <a:gd name="connsiteX12" fmla="*/ 167757 w 11797450"/>
              <a:gd name="connsiteY12" fmla="*/ 6215640 h 6215640"/>
              <a:gd name="connsiteX0" fmla="*/ 167757 w 11797450"/>
              <a:gd name="connsiteY0" fmla="*/ 6215640 h 6215640"/>
              <a:gd name="connsiteX1" fmla="*/ 176480 w 11797450"/>
              <a:gd name="connsiteY1" fmla="*/ 3121 h 6215640"/>
              <a:gd name="connsiteX2" fmla="*/ 2712092 w 11797450"/>
              <a:gd name="connsiteY2" fmla="*/ 0 h 6215640"/>
              <a:gd name="connsiteX3" fmla="*/ 2717414 w 11797450"/>
              <a:gd name="connsiteY3" fmla="*/ 4534787 h 6215640"/>
              <a:gd name="connsiteX4" fmla="*/ 234712 w 11797450"/>
              <a:gd name="connsiteY4" fmla="*/ 4513522 h 6215640"/>
              <a:gd name="connsiteX5" fmla="*/ 176233 w 11797450"/>
              <a:gd name="connsiteY5" fmla="*/ 4710225 h 6215640"/>
              <a:gd name="connsiteX6" fmla="*/ 2717414 w 11797450"/>
              <a:gd name="connsiteY6" fmla="*/ 4688959 h 6215640"/>
              <a:gd name="connsiteX7" fmla="*/ 2728041 w 11797450"/>
              <a:gd name="connsiteY7" fmla="*/ 6214732 h 6215640"/>
              <a:gd name="connsiteX8" fmla="*/ 2786520 w 11797450"/>
              <a:gd name="connsiteY8" fmla="*/ 6214732 h 6215640"/>
              <a:gd name="connsiteX9" fmla="*/ 2791837 w 11797450"/>
              <a:gd name="connsiteY9" fmla="*/ 5317 h 6215640"/>
              <a:gd name="connsiteX10" fmla="*/ 10730787 w 11797450"/>
              <a:gd name="connsiteY10" fmla="*/ 13753 h 6215640"/>
              <a:gd name="connsiteX11" fmla="*/ 11797450 w 11797450"/>
              <a:gd name="connsiteY11" fmla="*/ 6215640 h 6215640"/>
              <a:gd name="connsiteX12" fmla="*/ 167757 w 11797450"/>
              <a:gd name="connsiteY12" fmla="*/ 6215640 h 6215640"/>
              <a:gd name="connsiteX0" fmla="*/ 188790 w 11818483"/>
              <a:gd name="connsiteY0" fmla="*/ 6215640 h 6215640"/>
              <a:gd name="connsiteX1" fmla="*/ 197513 w 11818483"/>
              <a:gd name="connsiteY1" fmla="*/ 3121 h 6215640"/>
              <a:gd name="connsiteX2" fmla="*/ 2733125 w 11818483"/>
              <a:gd name="connsiteY2" fmla="*/ 0 h 6215640"/>
              <a:gd name="connsiteX3" fmla="*/ 2738447 w 11818483"/>
              <a:gd name="connsiteY3" fmla="*/ 4534787 h 6215640"/>
              <a:gd name="connsiteX4" fmla="*/ 176001 w 11818483"/>
              <a:gd name="connsiteY4" fmla="*/ 4609215 h 6215640"/>
              <a:gd name="connsiteX5" fmla="*/ 197266 w 11818483"/>
              <a:gd name="connsiteY5" fmla="*/ 4710225 h 6215640"/>
              <a:gd name="connsiteX6" fmla="*/ 2738447 w 11818483"/>
              <a:gd name="connsiteY6" fmla="*/ 4688959 h 6215640"/>
              <a:gd name="connsiteX7" fmla="*/ 2749074 w 11818483"/>
              <a:gd name="connsiteY7" fmla="*/ 6214732 h 6215640"/>
              <a:gd name="connsiteX8" fmla="*/ 2807553 w 11818483"/>
              <a:gd name="connsiteY8" fmla="*/ 6214732 h 6215640"/>
              <a:gd name="connsiteX9" fmla="*/ 2812870 w 11818483"/>
              <a:gd name="connsiteY9" fmla="*/ 5317 h 6215640"/>
              <a:gd name="connsiteX10" fmla="*/ 10751820 w 11818483"/>
              <a:gd name="connsiteY10" fmla="*/ 13753 h 6215640"/>
              <a:gd name="connsiteX11" fmla="*/ 11818483 w 11818483"/>
              <a:gd name="connsiteY11" fmla="*/ 6215640 h 6215640"/>
              <a:gd name="connsiteX12" fmla="*/ 188790 w 11818483"/>
              <a:gd name="connsiteY12" fmla="*/ 6215640 h 6215640"/>
              <a:gd name="connsiteX0" fmla="*/ 25742 w 11655435"/>
              <a:gd name="connsiteY0" fmla="*/ 6215640 h 6215640"/>
              <a:gd name="connsiteX1" fmla="*/ 34465 w 11655435"/>
              <a:gd name="connsiteY1" fmla="*/ 3121 h 6215640"/>
              <a:gd name="connsiteX2" fmla="*/ 2570077 w 11655435"/>
              <a:gd name="connsiteY2" fmla="*/ 0 h 6215640"/>
              <a:gd name="connsiteX3" fmla="*/ 2575399 w 11655435"/>
              <a:gd name="connsiteY3" fmla="*/ 4534787 h 6215640"/>
              <a:gd name="connsiteX4" fmla="*/ 12953 w 11655435"/>
              <a:gd name="connsiteY4" fmla="*/ 4609215 h 6215640"/>
              <a:gd name="connsiteX5" fmla="*/ 34218 w 11655435"/>
              <a:gd name="connsiteY5" fmla="*/ 4710225 h 6215640"/>
              <a:gd name="connsiteX6" fmla="*/ 2575399 w 11655435"/>
              <a:gd name="connsiteY6" fmla="*/ 4688959 h 6215640"/>
              <a:gd name="connsiteX7" fmla="*/ 2586026 w 11655435"/>
              <a:gd name="connsiteY7" fmla="*/ 6214732 h 6215640"/>
              <a:gd name="connsiteX8" fmla="*/ 2644505 w 11655435"/>
              <a:gd name="connsiteY8" fmla="*/ 6214732 h 6215640"/>
              <a:gd name="connsiteX9" fmla="*/ 2649822 w 11655435"/>
              <a:gd name="connsiteY9" fmla="*/ 5317 h 6215640"/>
              <a:gd name="connsiteX10" fmla="*/ 10588772 w 11655435"/>
              <a:gd name="connsiteY10" fmla="*/ 13753 h 6215640"/>
              <a:gd name="connsiteX11" fmla="*/ 11655435 w 11655435"/>
              <a:gd name="connsiteY11" fmla="*/ 6215640 h 6215640"/>
              <a:gd name="connsiteX12" fmla="*/ 25742 w 11655435"/>
              <a:gd name="connsiteY12" fmla="*/ 6215640 h 6215640"/>
              <a:gd name="connsiteX0" fmla="*/ 15269 w 11644962"/>
              <a:gd name="connsiteY0" fmla="*/ 6215640 h 6215640"/>
              <a:gd name="connsiteX1" fmla="*/ 23992 w 11644962"/>
              <a:gd name="connsiteY1" fmla="*/ 3121 h 6215640"/>
              <a:gd name="connsiteX2" fmla="*/ 2559604 w 11644962"/>
              <a:gd name="connsiteY2" fmla="*/ 0 h 6215640"/>
              <a:gd name="connsiteX3" fmla="*/ 2564926 w 11644962"/>
              <a:gd name="connsiteY3" fmla="*/ 4534787 h 6215640"/>
              <a:gd name="connsiteX4" fmla="*/ 16602 w 11644962"/>
              <a:gd name="connsiteY4" fmla="*/ 4612745 h 6215640"/>
              <a:gd name="connsiteX5" fmla="*/ 23745 w 11644962"/>
              <a:gd name="connsiteY5" fmla="*/ 4710225 h 6215640"/>
              <a:gd name="connsiteX6" fmla="*/ 2564926 w 11644962"/>
              <a:gd name="connsiteY6" fmla="*/ 4688959 h 6215640"/>
              <a:gd name="connsiteX7" fmla="*/ 2575553 w 11644962"/>
              <a:gd name="connsiteY7" fmla="*/ 6214732 h 6215640"/>
              <a:gd name="connsiteX8" fmla="*/ 2634032 w 11644962"/>
              <a:gd name="connsiteY8" fmla="*/ 6214732 h 6215640"/>
              <a:gd name="connsiteX9" fmla="*/ 2639349 w 11644962"/>
              <a:gd name="connsiteY9" fmla="*/ 5317 h 6215640"/>
              <a:gd name="connsiteX10" fmla="*/ 10578299 w 11644962"/>
              <a:gd name="connsiteY10" fmla="*/ 13753 h 6215640"/>
              <a:gd name="connsiteX11" fmla="*/ 11644962 w 11644962"/>
              <a:gd name="connsiteY11" fmla="*/ 6215640 h 6215640"/>
              <a:gd name="connsiteX12" fmla="*/ 15269 w 11644962"/>
              <a:gd name="connsiteY12" fmla="*/ 6215640 h 6215640"/>
              <a:gd name="connsiteX0" fmla="*/ 289 w 11629982"/>
              <a:gd name="connsiteY0" fmla="*/ 6215640 h 6215640"/>
              <a:gd name="connsiteX1" fmla="*/ 9012 w 11629982"/>
              <a:gd name="connsiteY1" fmla="*/ 3121 h 6215640"/>
              <a:gd name="connsiteX2" fmla="*/ 2544624 w 11629982"/>
              <a:gd name="connsiteY2" fmla="*/ 0 h 6215640"/>
              <a:gd name="connsiteX3" fmla="*/ 2549946 w 11629982"/>
              <a:gd name="connsiteY3" fmla="*/ 4534787 h 6215640"/>
              <a:gd name="connsiteX4" fmla="*/ 1622 w 11629982"/>
              <a:gd name="connsiteY4" fmla="*/ 4612745 h 6215640"/>
              <a:gd name="connsiteX5" fmla="*/ 8765 w 11629982"/>
              <a:gd name="connsiteY5" fmla="*/ 4710225 h 6215640"/>
              <a:gd name="connsiteX6" fmla="*/ 2549946 w 11629982"/>
              <a:gd name="connsiteY6" fmla="*/ 4688959 h 6215640"/>
              <a:gd name="connsiteX7" fmla="*/ 2560573 w 11629982"/>
              <a:gd name="connsiteY7" fmla="*/ 6214732 h 6215640"/>
              <a:gd name="connsiteX8" fmla="*/ 2619052 w 11629982"/>
              <a:gd name="connsiteY8" fmla="*/ 6214732 h 6215640"/>
              <a:gd name="connsiteX9" fmla="*/ 2624369 w 11629982"/>
              <a:gd name="connsiteY9" fmla="*/ 5317 h 6215640"/>
              <a:gd name="connsiteX10" fmla="*/ 10563319 w 11629982"/>
              <a:gd name="connsiteY10" fmla="*/ 13753 h 6215640"/>
              <a:gd name="connsiteX11" fmla="*/ 11629982 w 11629982"/>
              <a:gd name="connsiteY11" fmla="*/ 6215640 h 6215640"/>
              <a:gd name="connsiteX12" fmla="*/ 289 w 11629982"/>
              <a:gd name="connsiteY12" fmla="*/ 6215640 h 6215640"/>
              <a:gd name="connsiteX0" fmla="*/ 289 w 11629982"/>
              <a:gd name="connsiteY0" fmla="*/ 6215640 h 6215640"/>
              <a:gd name="connsiteX1" fmla="*/ 9012 w 11629982"/>
              <a:gd name="connsiteY1" fmla="*/ 3121 h 6215640"/>
              <a:gd name="connsiteX2" fmla="*/ 2544624 w 11629982"/>
              <a:gd name="connsiteY2" fmla="*/ 0 h 6215640"/>
              <a:gd name="connsiteX3" fmla="*/ 2549946 w 11629982"/>
              <a:gd name="connsiteY3" fmla="*/ 4587744 h 6215640"/>
              <a:gd name="connsiteX4" fmla="*/ 1622 w 11629982"/>
              <a:gd name="connsiteY4" fmla="*/ 4612745 h 6215640"/>
              <a:gd name="connsiteX5" fmla="*/ 8765 w 11629982"/>
              <a:gd name="connsiteY5" fmla="*/ 4710225 h 6215640"/>
              <a:gd name="connsiteX6" fmla="*/ 2549946 w 11629982"/>
              <a:gd name="connsiteY6" fmla="*/ 4688959 h 6215640"/>
              <a:gd name="connsiteX7" fmla="*/ 2560573 w 11629982"/>
              <a:gd name="connsiteY7" fmla="*/ 6214732 h 6215640"/>
              <a:gd name="connsiteX8" fmla="*/ 2619052 w 11629982"/>
              <a:gd name="connsiteY8" fmla="*/ 6214732 h 6215640"/>
              <a:gd name="connsiteX9" fmla="*/ 2624369 w 11629982"/>
              <a:gd name="connsiteY9" fmla="*/ 5317 h 6215640"/>
              <a:gd name="connsiteX10" fmla="*/ 10563319 w 11629982"/>
              <a:gd name="connsiteY10" fmla="*/ 13753 h 6215640"/>
              <a:gd name="connsiteX11" fmla="*/ 11629982 w 11629982"/>
              <a:gd name="connsiteY11" fmla="*/ 6215640 h 6215640"/>
              <a:gd name="connsiteX12" fmla="*/ 289 w 11629982"/>
              <a:gd name="connsiteY12" fmla="*/ 6215640 h 6215640"/>
              <a:gd name="connsiteX0" fmla="*/ 289 w 11629982"/>
              <a:gd name="connsiteY0" fmla="*/ 6215640 h 6215640"/>
              <a:gd name="connsiteX1" fmla="*/ 9012 w 11629982"/>
              <a:gd name="connsiteY1" fmla="*/ 3121 h 6215640"/>
              <a:gd name="connsiteX2" fmla="*/ 2544624 w 11629982"/>
              <a:gd name="connsiteY2" fmla="*/ 0 h 6215640"/>
              <a:gd name="connsiteX3" fmla="*/ 2549946 w 11629982"/>
              <a:gd name="connsiteY3" fmla="*/ 4587744 h 6215640"/>
              <a:gd name="connsiteX4" fmla="*/ 1622 w 11629982"/>
              <a:gd name="connsiteY4" fmla="*/ 4612745 h 6215640"/>
              <a:gd name="connsiteX5" fmla="*/ 8765 w 11629982"/>
              <a:gd name="connsiteY5" fmla="*/ 4710225 h 6215640"/>
              <a:gd name="connsiteX6" fmla="*/ 2549946 w 11629982"/>
              <a:gd name="connsiteY6" fmla="*/ 4688959 h 6215640"/>
              <a:gd name="connsiteX7" fmla="*/ 2560573 w 11629982"/>
              <a:gd name="connsiteY7" fmla="*/ 6214732 h 6215640"/>
              <a:gd name="connsiteX8" fmla="*/ 2619052 w 11629982"/>
              <a:gd name="connsiteY8" fmla="*/ 6214732 h 6215640"/>
              <a:gd name="connsiteX9" fmla="*/ 2624369 w 11629982"/>
              <a:gd name="connsiteY9" fmla="*/ 5317 h 6215640"/>
              <a:gd name="connsiteX10" fmla="*/ 10563319 w 11629982"/>
              <a:gd name="connsiteY10" fmla="*/ 13753 h 6215640"/>
              <a:gd name="connsiteX11" fmla="*/ 11629982 w 11629982"/>
              <a:gd name="connsiteY11" fmla="*/ 6215640 h 6215640"/>
              <a:gd name="connsiteX12" fmla="*/ 289 w 11629982"/>
              <a:gd name="connsiteY12" fmla="*/ 6215640 h 6215640"/>
              <a:gd name="connsiteX0" fmla="*/ 289 w 11629982"/>
              <a:gd name="connsiteY0" fmla="*/ 6215640 h 6215640"/>
              <a:gd name="connsiteX1" fmla="*/ 9012 w 11629982"/>
              <a:gd name="connsiteY1" fmla="*/ 3121 h 6215640"/>
              <a:gd name="connsiteX2" fmla="*/ 2544624 w 11629982"/>
              <a:gd name="connsiteY2" fmla="*/ 0 h 6215640"/>
              <a:gd name="connsiteX3" fmla="*/ 2549946 w 11629982"/>
              <a:gd name="connsiteY3" fmla="*/ 4587744 h 6215640"/>
              <a:gd name="connsiteX4" fmla="*/ 1622 w 11629982"/>
              <a:gd name="connsiteY4" fmla="*/ 4612745 h 6215640"/>
              <a:gd name="connsiteX5" fmla="*/ 8765 w 11629982"/>
              <a:gd name="connsiteY5" fmla="*/ 4710225 h 6215640"/>
              <a:gd name="connsiteX6" fmla="*/ 2549946 w 11629982"/>
              <a:gd name="connsiteY6" fmla="*/ 4688959 h 6215640"/>
              <a:gd name="connsiteX7" fmla="*/ 2560573 w 11629982"/>
              <a:gd name="connsiteY7" fmla="*/ 6214732 h 6215640"/>
              <a:gd name="connsiteX8" fmla="*/ 2619052 w 11629982"/>
              <a:gd name="connsiteY8" fmla="*/ 6214732 h 6215640"/>
              <a:gd name="connsiteX9" fmla="*/ 2624369 w 11629982"/>
              <a:gd name="connsiteY9" fmla="*/ 5317 h 6215640"/>
              <a:gd name="connsiteX10" fmla="*/ 10563319 w 11629982"/>
              <a:gd name="connsiteY10" fmla="*/ 13753 h 6215640"/>
              <a:gd name="connsiteX11" fmla="*/ 11629982 w 11629982"/>
              <a:gd name="connsiteY11" fmla="*/ 6215640 h 6215640"/>
              <a:gd name="connsiteX12" fmla="*/ 289 w 11629982"/>
              <a:gd name="connsiteY12" fmla="*/ 6215640 h 6215640"/>
              <a:gd name="connsiteX0" fmla="*/ 289 w 11629982"/>
              <a:gd name="connsiteY0" fmla="*/ 6215640 h 6215640"/>
              <a:gd name="connsiteX1" fmla="*/ 9012 w 11629982"/>
              <a:gd name="connsiteY1" fmla="*/ 3121 h 6215640"/>
              <a:gd name="connsiteX2" fmla="*/ 2544624 w 11629982"/>
              <a:gd name="connsiteY2" fmla="*/ 0 h 6215640"/>
              <a:gd name="connsiteX3" fmla="*/ 2549946 w 11629982"/>
              <a:gd name="connsiteY3" fmla="*/ 4587744 h 6215640"/>
              <a:gd name="connsiteX4" fmla="*/ 1622 w 11629982"/>
              <a:gd name="connsiteY4" fmla="*/ 4612745 h 6215640"/>
              <a:gd name="connsiteX5" fmla="*/ 8765 w 11629982"/>
              <a:gd name="connsiteY5" fmla="*/ 4710225 h 6215640"/>
              <a:gd name="connsiteX6" fmla="*/ 2549946 w 11629982"/>
              <a:gd name="connsiteY6" fmla="*/ 4688959 h 6215640"/>
              <a:gd name="connsiteX7" fmla="*/ 2560573 w 11629982"/>
              <a:gd name="connsiteY7" fmla="*/ 6214732 h 6215640"/>
              <a:gd name="connsiteX8" fmla="*/ 2619052 w 11629982"/>
              <a:gd name="connsiteY8" fmla="*/ 6214732 h 6215640"/>
              <a:gd name="connsiteX9" fmla="*/ 2624369 w 11629982"/>
              <a:gd name="connsiteY9" fmla="*/ 5317 h 6215640"/>
              <a:gd name="connsiteX10" fmla="*/ 10563319 w 11629982"/>
              <a:gd name="connsiteY10" fmla="*/ 13753 h 6215640"/>
              <a:gd name="connsiteX11" fmla="*/ 11629982 w 11629982"/>
              <a:gd name="connsiteY11" fmla="*/ 6215640 h 6215640"/>
              <a:gd name="connsiteX12" fmla="*/ 289 w 11629982"/>
              <a:gd name="connsiteY12" fmla="*/ 6215640 h 6215640"/>
              <a:gd name="connsiteX0" fmla="*/ 289 w 11629982"/>
              <a:gd name="connsiteY0" fmla="*/ 6215640 h 6215640"/>
              <a:gd name="connsiteX1" fmla="*/ 9012 w 11629982"/>
              <a:gd name="connsiteY1" fmla="*/ 3121 h 6215640"/>
              <a:gd name="connsiteX2" fmla="*/ 2544624 w 11629982"/>
              <a:gd name="connsiteY2" fmla="*/ 0 h 6215640"/>
              <a:gd name="connsiteX3" fmla="*/ 2549946 w 11629982"/>
              <a:gd name="connsiteY3" fmla="*/ 4608927 h 6215640"/>
              <a:gd name="connsiteX4" fmla="*/ 1622 w 11629982"/>
              <a:gd name="connsiteY4" fmla="*/ 4612745 h 6215640"/>
              <a:gd name="connsiteX5" fmla="*/ 8765 w 11629982"/>
              <a:gd name="connsiteY5" fmla="*/ 4710225 h 6215640"/>
              <a:gd name="connsiteX6" fmla="*/ 2549946 w 11629982"/>
              <a:gd name="connsiteY6" fmla="*/ 4688959 h 6215640"/>
              <a:gd name="connsiteX7" fmla="*/ 2560573 w 11629982"/>
              <a:gd name="connsiteY7" fmla="*/ 6214732 h 6215640"/>
              <a:gd name="connsiteX8" fmla="*/ 2619052 w 11629982"/>
              <a:gd name="connsiteY8" fmla="*/ 6214732 h 6215640"/>
              <a:gd name="connsiteX9" fmla="*/ 2624369 w 11629982"/>
              <a:gd name="connsiteY9" fmla="*/ 5317 h 6215640"/>
              <a:gd name="connsiteX10" fmla="*/ 10563319 w 11629982"/>
              <a:gd name="connsiteY10" fmla="*/ 13753 h 6215640"/>
              <a:gd name="connsiteX11" fmla="*/ 11629982 w 11629982"/>
              <a:gd name="connsiteY11" fmla="*/ 6215640 h 6215640"/>
              <a:gd name="connsiteX12" fmla="*/ 289 w 11629982"/>
              <a:gd name="connsiteY12" fmla="*/ 6215640 h 6215640"/>
              <a:gd name="connsiteX0" fmla="*/ 289 w 11629982"/>
              <a:gd name="connsiteY0" fmla="*/ 6215640 h 6215640"/>
              <a:gd name="connsiteX1" fmla="*/ 9012 w 11629982"/>
              <a:gd name="connsiteY1" fmla="*/ 3121 h 6215640"/>
              <a:gd name="connsiteX2" fmla="*/ 2544624 w 11629982"/>
              <a:gd name="connsiteY2" fmla="*/ 0 h 6215640"/>
              <a:gd name="connsiteX3" fmla="*/ 2549946 w 11629982"/>
              <a:gd name="connsiteY3" fmla="*/ 4608927 h 6215640"/>
              <a:gd name="connsiteX4" fmla="*/ 5153 w 11629982"/>
              <a:gd name="connsiteY4" fmla="*/ 4605684 h 6215640"/>
              <a:gd name="connsiteX5" fmla="*/ 8765 w 11629982"/>
              <a:gd name="connsiteY5" fmla="*/ 4710225 h 6215640"/>
              <a:gd name="connsiteX6" fmla="*/ 2549946 w 11629982"/>
              <a:gd name="connsiteY6" fmla="*/ 4688959 h 6215640"/>
              <a:gd name="connsiteX7" fmla="*/ 2560573 w 11629982"/>
              <a:gd name="connsiteY7" fmla="*/ 6214732 h 6215640"/>
              <a:gd name="connsiteX8" fmla="*/ 2619052 w 11629982"/>
              <a:gd name="connsiteY8" fmla="*/ 6214732 h 6215640"/>
              <a:gd name="connsiteX9" fmla="*/ 2624369 w 11629982"/>
              <a:gd name="connsiteY9" fmla="*/ 5317 h 6215640"/>
              <a:gd name="connsiteX10" fmla="*/ 10563319 w 11629982"/>
              <a:gd name="connsiteY10" fmla="*/ 13753 h 6215640"/>
              <a:gd name="connsiteX11" fmla="*/ 11629982 w 11629982"/>
              <a:gd name="connsiteY11" fmla="*/ 6215640 h 6215640"/>
              <a:gd name="connsiteX12" fmla="*/ 289 w 11629982"/>
              <a:gd name="connsiteY12" fmla="*/ 6215640 h 6215640"/>
              <a:gd name="connsiteX0" fmla="*/ 1893 w 11631586"/>
              <a:gd name="connsiteY0" fmla="*/ 6215640 h 6215640"/>
              <a:gd name="connsiteX1" fmla="*/ 10616 w 11631586"/>
              <a:gd name="connsiteY1" fmla="*/ 3121 h 6215640"/>
              <a:gd name="connsiteX2" fmla="*/ 2546228 w 11631586"/>
              <a:gd name="connsiteY2" fmla="*/ 0 h 6215640"/>
              <a:gd name="connsiteX3" fmla="*/ 2551550 w 11631586"/>
              <a:gd name="connsiteY3" fmla="*/ 4608927 h 6215640"/>
              <a:gd name="connsiteX4" fmla="*/ 6757 w 11631586"/>
              <a:gd name="connsiteY4" fmla="*/ 4605684 h 6215640"/>
              <a:gd name="connsiteX5" fmla="*/ 6839 w 11631586"/>
              <a:gd name="connsiteY5" fmla="*/ 4696103 h 6215640"/>
              <a:gd name="connsiteX6" fmla="*/ 2551550 w 11631586"/>
              <a:gd name="connsiteY6" fmla="*/ 4688959 h 6215640"/>
              <a:gd name="connsiteX7" fmla="*/ 2562177 w 11631586"/>
              <a:gd name="connsiteY7" fmla="*/ 6214732 h 6215640"/>
              <a:gd name="connsiteX8" fmla="*/ 2620656 w 11631586"/>
              <a:gd name="connsiteY8" fmla="*/ 6214732 h 6215640"/>
              <a:gd name="connsiteX9" fmla="*/ 2625973 w 11631586"/>
              <a:gd name="connsiteY9" fmla="*/ 5317 h 6215640"/>
              <a:gd name="connsiteX10" fmla="*/ 10564923 w 11631586"/>
              <a:gd name="connsiteY10" fmla="*/ 13753 h 6215640"/>
              <a:gd name="connsiteX11" fmla="*/ 11631586 w 11631586"/>
              <a:gd name="connsiteY11" fmla="*/ 6215640 h 6215640"/>
              <a:gd name="connsiteX12" fmla="*/ 1893 w 11631586"/>
              <a:gd name="connsiteY12" fmla="*/ 6215640 h 6215640"/>
              <a:gd name="connsiteX0" fmla="*/ 1893 w 11631586"/>
              <a:gd name="connsiteY0" fmla="*/ 6215640 h 6215640"/>
              <a:gd name="connsiteX1" fmla="*/ 10616 w 11631586"/>
              <a:gd name="connsiteY1" fmla="*/ 3121 h 6215640"/>
              <a:gd name="connsiteX2" fmla="*/ 2546228 w 11631586"/>
              <a:gd name="connsiteY2" fmla="*/ 0 h 6215640"/>
              <a:gd name="connsiteX3" fmla="*/ 2551550 w 11631586"/>
              <a:gd name="connsiteY3" fmla="*/ 4608927 h 6215640"/>
              <a:gd name="connsiteX4" fmla="*/ 6757 w 11631586"/>
              <a:gd name="connsiteY4" fmla="*/ 4605684 h 6215640"/>
              <a:gd name="connsiteX5" fmla="*/ 6839 w 11631586"/>
              <a:gd name="connsiteY5" fmla="*/ 4696103 h 6215640"/>
              <a:gd name="connsiteX6" fmla="*/ 2548019 w 11631586"/>
              <a:gd name="connsiteY6" fmla="*/ 4688959 h 6215640"/>
              <a:gd name="connsiteX7" fmla="*/ 2562177 w 11631586"/>
              <a:gd name="connsiteY7" fmla="*/ 6214732 h 6215640"/>
              <a:gd name="connsiteX8" fmla="*/ 2620656 w 11631586"/>
              <a:gd name="connsiteY8" fmla="*/ 6214732 h 6215640"/>
              <a:gd name="connsiteX9" fmla="*/ 2625973 w 11631586"/>
              <a:gd name="connsiteY9" fmla="*/ 5317 h 6215640"/>
              <a:gd name="connsiteX10" fmla="*/ 10564923 w 11631586"/>
              <a:gd name="connsiteY10" fmla="*/ 13753 h 6215640"/>
              <a:gd name="connsiteX11" fmla="*/ 11631586 w 11631586"/>
              <a:gd name="connsiteY11" fmla="*/ 6215640 h 6215640"/>
              <a:gd name="connsiteX12" fmla="*/ 1893 w 11631586"/>
              <a:gd name="connsiteY12" fmla="*/ 6215640 h 6215640"/>
              <a:gd name="connsiteX0" fmla="*/ 1893 w 11631586"/>
              <a:gd name="connsiteY0" fmla="*/ 6215640 h 6215640"/>
              <a:gd name="connsiteX1" fmla="*/ 10616 w 11631586"/>
              <a:gd name="connsiteY1" fmla="*/ 3121 h 6215640"/>
              <a:gd name="connsiteX2" fmla="*/ 2546228 w 11631586"/>
              <a:gd name="connsiteY2" fmla="*/ 0 h 6215640"/>
              <a:gd name="connsiteX3" fmla="*/ 2551550 w 11631586"/>
              <a:gd name="connsiteY3" fmla="*/ 4608927 h 6215640"/>
              <a:gd name="connsiteX4" fmla="*/ 6757 w 11631586"/>
              <a:gd name="connsiteY4" fmla="*/ 4605684 h 6215640"/>
              <a:gd name="connsiteX5" fmla="*/ 6839 w 11631586"/>
              <a:gd name="connsiteY5" fmla="*/ 4696103 h 6215640"/>
              <a:gd name="connsiteX6" fmla="*/ 2548019 w 11631586"/>
              <a:gd name="connsiteY6" fmla="*/ 4688959 h 6215640"/>
              <a:gd name="connsiteX7" fmla="*/ 2562177 w 11631586"/>
              <a:gd name="connsiteY7" fmla="*/ 6214732 h 6215640"/>
              <a:gd name="connsiteX8" fmla="*/ 2620656 w 11631586"/>
              <a:gd name="connsiteY8" fmla="*/ 6214732 h 6215640"/>
              <a:gd name="connsiteX9" fmla="*/ 2625973 w 11631586"/>
              <a:gd name="connsiteY9" fmla="*/ 5317 h 6215640"/>
              <a:gd name="connsiteX10" fmla="*/ 10564923 w 11631586"/>
              <a:gd name="connsiteY10" fmla="*/ 13753 h 6215640"/>
              <a:gd name="connsiteX11" fmla="*/ 11631586 w 11631586"/>
              <a:gd name="connsiteY11" fmla="*/ 6215640 h 6215640"/>
              <a:gd name="connsiteX12" fmla="*/ 1893 w 11631586"/>
              <a:gd name="connsiteY12" fmla="*/ 6215640 h 6215640"/>
              <a:gd name="connsiteX0" fmla="*/ 1893 w 11631586"/>
              <a:gd name="connsiteY0" fmla="*/ 6215640 h 6215640"/>
              <a:gd name="connsiteX1" fmla="*/ 10616 w 11631586"/>
              <a:gd name="connsiteY1" fmla="*/ 3121 h 6215640"/>
              <a:gd name="connsiteX2" fmla="*/ 2546228 w 11631586"/>
              <a:gd name="connsiteY2" fmla="*/ 0 h 6215640"/>
              <a:gd name="connsiteX3" fmla="*/ 2551550 w 11631586"/>
              <a:gd name="connsiteY3" fmla="*/ 4608927 h 6215640"/>
              <a:gd name="connsiteX4" fmla="*/ 6757 w 11631586"/>
              <a:gd name="connsiteY4" fmla="*/ 4605684 h 6215640"/>
              <a:gd name="connsiteX5" fmla="*/ 6839 w 11631586"/>
              <a:gd name="connsiteY5" fmla="*/ 4696103 h 6215640"/>
              <a:gd name="connsiteX6" fmla="*/ 2548019 w 11631586"/>
              <a:gd name="connsiteY6" fmla="*/ 4688959 h 6215640"/>
              <a:gd name="connsiteX7" fmla="*/ 2544524 w 11631586"/>
              <a:gd name="connsiteY7" fmla="*/ 6214732 h 6215640"/>
              <a:gd name="connsiteX8" fmla="*/ 2620656 w 11631586"/>
              <a:gd name="connsiteY8" fmla="*/ 6214732 h 6215640"/>
              <a:gd name="connsiteX9" fmla="*/ 2625973 w 11631586"/>
              <a:gd name="connsiteY9" fmla="*/ 5317 h 6215640"/>
              <a:gd name="connsiteX10" fmla="*/ 10564923 w 11631586"/>
              <a:gd name="connsiteY10" fmla="*/ 13753 h 6215640"/>
              <a:gd name="connsiteX11" fmla="*/ 11631586 w 11631586"/>
              <a:gd name="connsiteY11" fmla="*/ 6215640 h 6215640"/>
              <a:gd name="connsiteX12" fmla="*/ 1893 w 11631586"/>
              <a:gd name="connsiteY12" fmla="*/ 6215640 h 6215640"/>
              <a:gd name="connsiteX0" fmla="*/ 1893 w 11631586"/>
              <a:gd name="connsiteY0" fmla="*/ 6215640 h 6215640"/>
              <a:gd name="connsiteX1" fmla="*/ 10616 w 11631586"/>
              <a:gd name="connsiteY1" fmla="*/ 3121 h 6215640"/>
              <a:gd name="connsiteX2" fmla="*/ 2546228 w 11631586"/>
              <a:gd name="connsiteY2" fmla="*/ 0 h 6215640"/>
              <a:gd name="connsiteX3" fmla="*/ 2551550 w 11631586"/>
              <a:gd name="connsiteY3" fmla="*/ 4608927 h 6215640"/>
              <a:gd name="connsiteX4" fmla="*/ 6757 w 11631586"/>
              <a:gd name="connsiteY4" fmla="*/ 4605684 h 6215640"/>
              <a:gd name="connsiteX5" fmla="*/ 6839 w 11631586"/>
              <a:gd name="connsiteY5" fmla="*/ 4696103 h 6215640"/>
              <a:gd name="connsiteX6" fmla="*/ 2548019 w 11631586"/>
              <a:gd name="connsiteY6" fmla="*/ 4688959 h 6215640"/>
              <a:gd name="connsiteX7" fmla="*/ 2544524 w 11631586"/>
              <a:gd name="connsiteY7" fmla="*/ 6214732 h 6215640"/>
              <a:gd name="connsiteX8" fmla="*/ 2620656 w 11631586"/>
              <a:gd name="connsiteY8" fmla="*/ 6214732 h 6215640"/>
              <a:gd name="connsiteX9" fmla="*/ 2625973 w 11631586"/>
              <a:gd name="connsiteY9" fmla="*/ 5317 h 6215640"/>
              <a:gd name="connsiteX10" fmla="*/ 10564923 w 11631586"/>
              <a:gd name="connsiteY10" fmla="*/ 13753 h 6215640"/>
              <a:gd name="connsiteX11" fmla="*/ 11631586 w 11631586"/>
              <a:gd name="connsiteY11" fmla="*/ 6215640 h 6215640"/>
              <a:gd name="connsiteX12" fmla="*/ 1893 w 11631586"/>
              <a:gd name="connsiteY12" fmla="*/ 6215640 h 6215640"/>
              <a:gd name="connsiteX0" fmla="*/ 1893 w 11631586"/>
              <a:gd name="connsiteY0" fmla="*/ 6215640 h 6215640"/>
              <a:gd name="connsiteX1" fmla="*/ 10616 w 11631586"/>
              <a:gd name="connsiteY1" fmla="*/ 3121 h 6215640"/>
              <a:gd name="connsiteX2" fmla="*/ 2546228 w 11631586"/>
              <a:gd name="connsiteY2" fmla="*/ 0 h 6215640"/>
              <a:gd name="connsiteX3" fmla="*/ 2551550 w 11631586"/>
              <a:gd name="connsiteY3" fmla="*/ 4608927 h 6215640"/>
              <a:gd name="connsiteX4" fmla="*/ 6757 w 11631586"/>
              <a:gd name="connsiteY4" fmla="*/ 4605684 h 6215640"/>
              <a:gd name="connsiteX5" fmla="*/ 6839 w 11631586"/>
              <a:gd name="connsiteY5" fmla="*/ 4696103 h 6215640"/>
              <a:gd name="connsiteX6" fmla="*/ 2548019 w 11631586"/>
              <a:gd name="connsiteY6" fmla="*/ 4688959 h 6215640"/>
              <a:gd name="connsiteX7" fmla="*/ 2544524 w 11631586"/>
              <a:gd name="connsiteY7" fmla="*/ 6214732 h 6215640"/>
              <a:gd name="connsiteX8" fmla="*/ 2620656 w 11631586"/>
              <a:gd name="connsiteY8" fmla="*/ 6214732 h 6215640"/>
              <a:gd name="connsiteX9" fmla="*/ 2625973 w 11631586"/>
              <a:gd name="connsiteY9" fmla="*/ 5317 h 6215640"/>
              <a:gd name="connsiteX10" fmla="*/ 11542075 w 11631586"/>
              <a:gd name="connsiteY10" fmla="*/ 9271 h 6215640"/>
              <a:gd name="connsiteX11" fmla="*/ 11631586 w 11631586"/>
              <a:gd name="connsiteY11" fmla="*/ 6215640 h 6215640"/>
              <a:gd name="connsiteX12" fmla="*/ 1893 w 11631586"/>
              <a:gd name="connsiteY12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25973 w 11577798"/>
              <a:gd name="connsiteY9" fmla="*/ 5317 h 6215640"/>
              <a:gd name="connsiteX10" fmla="*/ 11542075 w 11577798"/>
              <a:gd name="connsiteY10" fmla="*/ 9271 h 6215640"/>
              <a:gd name="connsiteX11" fmla="*/ 11577798 w 11577798"/>
              <a:gd name="connsiteY11" fmla="*/ 6215640 h 6215640"/>
              <a:gd name="connsiteX12" fmla="*/ 1893 w 11577798"/>
              <a:gd name="connsiteY12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25973 w 11577798"/>
              <a:gd name="connsiteY9" fmla="*/ 5317 h 6215640"/>
              <a:gd name="connsiteX10" fmla="*/ 11542075 w 11577798"/>
              <a:gd name="connsiteY10" fmla="*/ 9271 h 6215640"/>
              <a:gd name="connsiteX11" fmla="*/ 11577798 w 11577798"/>
              <a:gd name="connsiteY11" fmla="*/ 6215640 h 6215640"/>
              <a:gd name="connsiteX12" fmla="*/ 1893 w 11577798"/>
              <a:gd name="connsiteY12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28167 w 11577798"/>
              <a:gd name="connsiteY9" fmla="*/ 1531402 h 6215640"/>
              <a:gd name="connsiteX10" fmla="*/ 2625973 w 11577798"/>
              <a:gd name="connsiteY10" fmla="*/ 5317 h 6215640"/>
              <a:gd name="connsiteX11" fmla="*/ 11542075 w 11577798"/>
              <a:gd name="connsiteY11" fmla="*/ 9271 h 6215640"/>
              <a:gd name="connsiteX12" fmla="*/ 11577798 w 11577798"/>
              <a:gd name="connsiteY12" fmla="*/ 6215640 h 6215640"/>
              <a:gd name="connsiteX13" fmla="*/ 1893 w 11577798"/>
              <a:gd name="connsiteY13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28167 w 11577798"/>
              <a:gd name="connsiteY9" fmla="*/ 1531402 h 6215640"/>
              <a:gd name="connsiteX10" fmla="*/ 2625973 w 11577798"/>
              <a:gd name="connsiteY10" fmla="*/ 5317 h 6215640"/>
              <a:gd name="connsiteX11" fmla="*/ 11542075 w 11577798"/>
              <a:gd name="connsiteY11" fmla="*/ 9271 h 6215640"/>
              <a:gd name="connsiteX12" fmla="*/ 11577798 w 11577798"/>
              <a:gd name="connsiteY12" fmla="*/ 6215640 h 6215640"/>
              <a:gd name="connsiteX13" fmla="*/ 1893 w 11577798"/>
              <a:gd name="connsiteY13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19202 w 11577798"/>
              <a:gd name="connsiteY9" fmla="*/ 1594155 h 6215640"/>
              <a:gd name="connsiteX10" fmla="*/ 2628167 w 11577798"/>
              <a:gd name="connsiteY10" fmla="*/ 1531402 h 6215640"/>
              <a:gd name="connsiteX11" fmla="*/ 2625973 w 11577798"/>
              <a:gd name="connsiteY11" fmla="*/ 5317 h 6215640"/>
              <a:gd name="connsiteX12" fmla="*/ 11542075 w 11577798"/>
              <a:gd name="connsiteY12" fmla="*/ 9271 h 6215640"/>
              <a:gd name="connsiteX13" fmla="*/ 11577798 w 11577798"/>
              <a:gd name="connsiteY13" fmla="*/ 6215640 h 6215640"/>
              <a:gd name="connsiteX14" fmla="*/ 1893 w 11577798"/>
              <a:gd name="connsiteY14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11552532 w 11577798"/>
              <a:gd name="connsiteY9" fmla="*/ 1571743 h 6215640"/>
              <a:gd name="connsiteX10" fmla="*/ 2628167 w 11577798"/>
              <a:gd name="connsiteY10" fmla="*/ 1531402 h 6215640"/>
              <a:gd name="connsiteX11" fmla="*/ 2625973 w 11577798"/>
              <a:gd name="connsiteY11" fmla="*/ 5317 h 6215640"/>
              <a:gd name="connsiteX12" fmla="*/ 11542075 w 11577798"/>
              <a:gd name="connsiteY12" fmla="*/ 9271 h 6215640"/>
              <a:gd name="connsiteX13" fmla="*/ 11577798 w 11577798"/>
              <a:gd name="connsiteY13" fmla="*/ 6215640 h 6215640"/>
              <a:gd name="connsiteX14" fmla="*/ 1893 w 11577798"/>
              <a:gd name="connsiteY14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11552532 w 11577798"/>
              <a:gd name="connsiteY9" fmla="*/ 1571743 h 6215640"/>
              <a:gd name="connsiteX10" fmla="*/ 2628167 w 11577798"/>
              <a:gd name="connsiteY10" fmla="*/ 1531402 h 6215640"/>
              <a:gd name="connsiteX11" fmla="*/ 2625973 w 11577798"/>
              <a:gd name="connsiteY11" fmla="*/ 5317 h 6215640"/>
              <a:gd name="connsiteX12" fmla="*/ 11542075 w 11577798"/>
              <a:gd name="connsiteY12" fmla="*/ 9271 h 6215640"/>
              <a:gd name="connsiteX13" fmla="*/ 11577798 w 11577798"/>
              <a:gd name="connsiteY13" fmla="*/ 6215640 h 6215640"/>
              <a:gd name="connsiteX14" fmla="*/ 1893 w 11577798"/>
              <a:gd name="connsiteY14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11552532 w 11577798"/>
              <a:gd name="connsiteY9" fmla="*/ 1571743 h 6215640"/>
              <a:gd name="connsiteX10" fmla="*/ 2628167 w 11577798"/>
              <a:gd name="connsiteY10" fmla="*/ 1531402 h 6215640"/>
              <a:gd name="connsiteX11" fmla="*/ 2625973 w 11577798"/>
              <a:gd name="connsiteY11" fmla="*/ 5317 h 6215640"/>
              <a:gd name="connsiteX12" fmla="*/ 11542075 w 11577798"/>
              <a:gd name="connsiteY12" fmla="*/ 9271 h 6215640"/>
              <a:gd name="connsiteX13" fmla="*/ 11577798 w 11577798"/>
              <a:gd name="connsiteY13" fmla="*/ 6215640 h 6215640"/>
              <a:gd name="connsiteX14" fmla="*/ 1893 w 11577798"/>
              <a:gd name="connsiteY14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11552532 w 11577798"/>
              <a:gd name="connsiteY9" fmla="*/ 1571743 h 6215640"/>
              <a:gd name="connsiteX10" fmla="*/ 2628167 w 11577798"/>
              <a:gd name="connsiteY10" fmla="*/ 1558296 h 6215640"/>
              <a:gd name="connsiteX11" fmla="*/ 2625973 w 11577798"/>
              <a:gd name="connsiteY11" fmla="*/ 5317 h 6215640"/>
              <a:gd name="connsiteX12" fmla="*/ 11542075 w 11577798"/>
              <a:gd name="connsiteY12" fmla="*/ 9271 h 6215640"/>
              <a:gd name="connsiteX13" fmla="*/ 11577798 w 11577798"/>
              <a:gd name="connsiteY13" fmla="*/ 6215640 h 6215640"/>
              <a:gd name="connsiteX14" fmla="*/ 1893 w 11577798"/>
              <a:gd name="connsiteY14" fmla="*/ 6215640 h 6215640"/>
              <a:gd name="connsiteX0" fmla="*/ 1893 w 12611672"/>
              <a:gd name="connsiteY0" fmla="*/ 6215640 h 6215640"/>
              <a:gd name="connsiteX1" fmla="*/ 10616 w 12611672"/>
              <a:gd name="connsiteY1" fmla="*/ 3121 h 6215640"/>
              <a:gd name="connsiteX2" fmla="*/ 2546228 w 12611672"/>
              <a:gd name="connsiteY2" fmla="*/ 0 h 6215640"/>
              <a:gd name="connsiteX3" fmla="*/ 2551550 w 12611672"/>
              <a:gd name="connsiteY3" fmla="*/ 4608927 h 6215640"/>
              <a:gd name="connsiteX4" fmla="*/ 6757 w 12611672"/>
              <a:gd name="connsiteY4" fmla="*/ 4605684 h 6215640"/>
              <a:gd name="connsiteX5" fmla="*/ 6839 w 12611672"/>
              <a:gd name="connsiteY5" fmla="*/ 4696103 h 6215640"/>
              <a:gd name="connsiteX6" fmla="*/ 2548019 w 12611672"/>
              <a:gd name="connsiteY6" fmla="*/ 4688959 h 6215640"/>
              <a:gd name="connsiteX7" fmla="*/ 2544524 w 12611672"/>
              <a:gd name="connsiteY7" fmla="*/ 6214732 h 6215640"/>
              <a:gd name="connsiteX8" fmla="*/ 2620656 w 12611672"/>
              <a:gd name="connsiteY8" fmla="*/ 6214732 h 6215640"/>
              <a:gd name="connsiteX9" fmla="*/ 11449437 w 12611672"/>
              <a:gd name="connsiteY9" fmla="*/ 1746555 h 6215640"/>
              <a:gd name="connsiteX10" fmla="*/ 11552532 w 12611672"/>
              <a:gd name="connsiteY10" fmla="*/ 1571743 h 6215640"/>
              <a:gd name="connsiteX11" fmla="*/ 2628167 w 12611672"/>
              <a:gd name="connsiteY11" fmla="*/ 1558296 h 6215640"/>
              <a:gd name="connsiteX12" fmla="*/ 2625973 w 12611672"/>
              <a:gd name="connsiteY12" fmla="*/ 5317 h 6215640"/>
              <a:gd name="connsiteX13" fmla="*/ 11542075 w 12611672"/>
              <a:gd name="connsiteY13" fmla="*/ 9271 h 6215640"/>
              <a:gd name="connsiteX14" fmla="*/ 11577798 w 12611672"/>
              <a:gd name="connsiteY14" fmla="*/ 6215640 h 6215640"/>
              <a:gd name="connsiteX15" fmla="*/ 1893 w 12611672"/>
              <a:gd name="connsiteY15" fmla="*/ 6215640 h 6215640"/>
              <a:gd name="connsiteX0" fmla="*/ 1893 w 12207240"/>
              <a:gd name="connsiteY0" fmla="*/ 6215640 h 6215640"/>
              <a:gd name="connsiteX1" fmla="*/ 10616 w 12207240"/>
              <a:gd name="connsiteY1" fmla="*/ 3121 h 6215640"/>
              <a:gd name="connsiteX2" fmla="*/ 2546228 w 12207240"/>
              <a:gd name="connsiteY2" fmla="*/ 0 h 6215640"/>
              <a:gd name="connsiteX3" fmla="*/ 2551550 w 12207240"/>
              <a:gd name="connsiteY3" fmla="*/ 4608927 h 6215640"/>
              <a:gd name="connsiteX4" fmla="*/ 6757 w 12207240"/>
              <a:gd name="connsiteY4" fmla="*/ 4605684 h 6215640"/>
              <a:gd name="connsiteX5" fmla="*/ 6839 w 12207240"/>
              <a:gd name="connsiteY5" fmla="*/ 4696103 h 6215640"/>
              <a:gd name="connsiteX6" fmla="*/ 2548019 w 12207240"/>
              <a:gd name="connsiteY6" fmla="*/ 4688959 h 6215640"/>
              <a:gd name="connsiteX7" fmla="*/ 2544524 w 12207240"/>
              <a:gd name="connsiteY7" fmla="*/ 6214732 h 6215640"/>
              <a:gd name="connsiteX8" fmla="*/ 2620656 w 12207240"/>
              <a:gd name="connsiteY8" fmla="*/ 6214732 h 6215640"/>
              <a:gd name="connsiteX9" fmla="*/ 11449437 w 12207240"/>
              <a:gd name="connsiteY9" fmla="*/ 1746555 h 6215640"/>
              <a:gd name="connsiteX10" fmla="*/ 11552532 w 12207240"/>
              <a:gd name="connsiteY10" fmla="*/ 1571743 h 6215640"/>
              <a:gd name="connsiteX11" fmla="*/ 2628167 w 12207240"/>
              <a:gd name="connsiteY11" fmla="*/ 1558296 h 6215640"/>
              <a:gd name="connsiteX12" fmla="*/ 2625973 w 12207240"/>
              <a:gd name="connsiteY12" fmla="*/ 5317 h 6215640"/>
              <a:gd name="connsiteX13" fmla="*/ 11542075 w 12207240"/>
              <a:gd name="connsiteY13" fmla="*/ 9271 h 6215640"/>
              <a:gd name="connsiteX14" fmla="*/ 11577798 w 12207240"/>
              <a:gd name="connsiteY14" fmla="*/ 6215640 h 6215640"/>
              <a:gd name="connsiteX15" fmla="*/ 1893 w 12207240"/>
              <a:gd name="connsiteY15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11449437 w 11577798"/>
              <a:gd name="connsiteY9" fmla="*/ 1746555 h 6215640"/>
              <a:gd name="connsiteX10" fmla="*/ 11552532 w 11577798"/>
              <a:gd name="connsiteY10" fmla="*/ 1571743 h 6215640"/>
              <a:gd name="connsiteX11" fmla="*/ 2628167 w 11577798"/>
              <a:gd name="connsiteY11" fmla="*/ 1558296 h 6215640"/>
              <a:gd name="connsiteX12" fmla="*/ 2625973 w 11577798"/>
              <a:gd name="connsiteY12" fmla="*/ 5317 h 6215640"/>
              <a:gd name="connsiteX13" fmla="*/ 11542075 w 11577798"/>
              <a:gd name="connsiteY13" fmla="*/ 9271 h 6215640"/>
              <a:gd name="connsiteX14" fmla="*/ 11577798 w 11577798"/>
              <a:gd name="connsiteY14" fmla="*/ 6215640 h 6215640"/>
              <a:gd name="connsiteX15" fmla="*/ 1893 w 11577798"/>
              <a:gd name="connsiteY15" fmla="*/ 6215640 h 6215640"/>
              <a:gd name="connsiteX0" fmla="*/ 1893 w 11586635"/>
              <a:gd name="connsiteY0" fmla="*/ 6215640 h 6215640"/>
              <a:gd name="connsiteX1" fmla="*/ 10616 w 11586635"/>
              <a:gd name="connsiteY1" fmla="*/ 3121 h 6215640"/>
              <a:gd name="connsiteX2" fmla="*/ 2546228 w 11586635"/>
              <a:gd name="connsiteY2" fmla="*/ 0 h 6215640"/>
              <a:gd name="connsiteX3" fmla="*/ 2551550 w 11586635"/>
              <a:gd name="connsiteY3" fmla="*/ 4608927 h 6215640"/>
              <a:gd name="connsiteX4" fmla="*/ 6757 w 11586635"/>
              <a:gd name="connsiteY4" fmla="*/ 4605684 h 6215640"/>
              <a:gd name="connsiteX5" fmla="*/ 6839 w 11586635"/>
              <a:gd name="connsiteY5" fmla="*/ 4696103 h 6215640"/>
              <a:gd name="connsiteX6" fmla="*/ 2548019 w 11586635"/>
              <a:gd name="connsiteY6" fmla="*/ 4688959 h 6215640"/>
              <a:gd name="connsiteX7" fmla="*/ 2544524 w 11586635"/>
              <a:gd name="connsiteY7" fmla="*/ 6214732 h 6215640"/>
              <a:gd name="connsiteX8" fmla="*/ 2620656 w 11586635"/>
              <a:gd name="connsiteY8" fmla="*/ 6214732 h 6215640"/>
              <a:gd name="connsiteX9" fmla="*/ 11521155 w 11586635"/>
              <a:gd name="connsiteY9" fmla="*/ 1679320 h 6215640"/>
              <a:gd name="connsiteX10" fmla="*/ 11552532 w 11586635"/>
              <a:gd name="connsiteY10" fmla="*/ 1571743 h 6215640"/>
              <a:gd name="connsiteX11" fmla="*/ 2628167 w 11586635"/>
              <a:gd name="connsiteY11" fmla="*/ 1558296 h 6215640"/>
              <a:gd name="connsiteX12" fmla="*/ 2625973 w 11586635"/>
              <a:gd name="connsiteY12" fmla="*/ 5317 h 6215640"/>
              <a:gd name="connsiteX13" fmla="*/ 11542075 w 11586635"/>
              <a:gd name="connsiteY13" fmla="*/ 9271 h 6215640"/>
              <a:gd name="connsiteX14" fmla="*/ 11577798 w 11586635"/>
              <a:gd name="connsiteY14" fmla="*/ 6215640 h 6215640"/>
              <a:gd name="connsiteX15" fmla="*/ 1893 w 11586635"/>
              <a:gd name="connsiteY15" fmla="*/ 6215640 h 6215640"/>
              <a:gd name="connsiteX0" fmla="*/ 1893 w 11601993"/>
              <a:gd name="connsiteY0" fmla="*/ 6215640 h 6215640"/>
              <a:gd name="connsiteX1" fmla="*/ 10616 w 11601993"/>
              <a:gd name="connsiteY1" fmla="*/ 3121 h 6215640"/>
              <a:gd name="connsiteX2" fmla="*/ 2546228 w 11601993"/>
              <a:gd name="connsiteY2" fmla="*/ 0 h 6215640"/>
              <a:gd name="connsiteX3" fmla="*/ 2551550 w 11601993"/>
              <a:gd name="connsiteY3" fmla="*/ 4608927 h 6215640"/>
              <a:gd name="connsiteX4" fmla="*/ 6757 w 11601993"/>
              <a:gd name="connsiteY4" fmla="*/ 4605684 h 6215640"/>
              <a:gd name="connsiteX5" fmla="*/ 6839 w 11601993"/>
              <a:gd name="connsiteY5" fmla="*/ 4696103 h 6215640"/>
              <a:gd name="connsiteX6" fmla="*/ 2548019 w 11601993"/>
              <a:gd name="connsiteY6" fmla="*/ 4688959 h 6215640"/>
              <a:gd name="connsiteX7" fmla="*/ 2544524 w 11601993"/>
              <a:gd name="connsiteY7" fmla="*/ 6214732 h 6215640"/>
              <a:gd name="connsiteX8" fmla="*/ 2620656 w 11601993"/>
              <a:gd name="connsiteY8" fmla="*/ 6214732 h 6215640"/>
              <a:gd name="connsiteX9" fmla="*/ 11543567 w 11601993"/>
              <a:gd name="connsiteY9" fmla="*/ 1674838 h 6215640"/>
              <a:gd name="connsiteX10" fmla="*/ 11552532 w 11601993"/>
              <a:gd name="connsiteY10" fmla="*/ 1571743 h 6215640"/>
              <a:gd name="connsiteX11" fmla="*/ 2628167 w 11601993"/>
              <a:gd name="connsiteY11" fmla="*/ 1558296 h 6215640"/>
              <a:gd name="connsiteX12" fmla="*/ 2625973 w 11601993"/>
              <a:gd name="connsiteY12" fmla="*/ 5317 h 6215640"/>
              <a:gd name="connsiteX13" fmla="*/ 11542075 w 11601993"/>
              <a:gd name="connsiteY13" fmla="*/ 9271 h 6215640"/>
              <a:gd name="connsiteX14" fmla="*/ 11577798 w 11601993"/>
              <a:gd name="connsiteY14" fmla="*/ 6215640 h 6215640"/>
              <a:gd name="connsiteX15" fmla="*/ 1893 w 11601993"/>
              <a:gd name="connsiteY15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11543567 w 11577798"/>
              <a:gd name="connsiteY9" fmla="*/ 1674838 h 6215640"/>
              <a:gd name="connsiteX10" fmla="*/ 11552532 w 11577798"/>
              <a:gd name="connsiteY10" fmla="*/ 1571743 h 6215640"/>
              <a:gd name="connsiteX11" fmla="*/ 2628167 w 11577798"/>
              <a:gd name="connsiteY11" fmla="*/ 1558296 h 6215640"/>
              <a:gd name="connsiteX12" fmla="*/ 2625973 w 11577798"/>
              <a:gd name="connsiteY12" fmla="*/ 5317 h 6215640"/>
              <a:gd name="connsiteX13" fmla="*/ 11542075 w 11577798"/>
              <a:gd name="connsiteY13" fmla="*/ 9271 h 6215640"/>
              <a:gd name="connsiteX14" fmla="*/ 11577798 w 11577798"/>
              <a:gd name="connsiteY14" fmla="*/ 6215640 h 6215640"/>
              <a:gd name="connsiteX15" fmla="*/ 1893 w 11577798"/>
              <a:gd name="connsiteY15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9293426 w 11577798"/>
              <a:gd name="connsiteY9" fmla="*/ 2799908 h 6215640"/>
              <a:gd name="connsiteX10" fmla="*/ 11543567 w 11577798"/>
              <a:gd name="connsiteY10" fmla="*/ 1674838 h 6215640"/>
              <a:gd name="connsiteX11" fmla="*/ 11552532 w 11577798"/>
              <a:gd name="connsiteY11" fmla="*/ 1571743 h 6215640"/>
              <a:gd name="connsiteX12" fmla="*/ 2628167 w 11577798"/>
              <a:gd name="connsiteY12" fmla="*/ 1558296 h 6215640"/>
              <a:gd name="connsiteX13" fmla="*/ 2625973 w 11577798"/>
              <a:gd name="connsiteY13" fmla="*/ 5317 h 6215640"/>
              <a:gd name="connsiteX14" fmla="*/ 11542075 w 11577798"/>
              <a:gd name="connsiteY14" fmla="*/ 9271 h 6215640"/>
              <a:gd name="connsiteX15" fmla="*/ 11577798 w 11577798"/>
              <a:gd name="connsiteY15" fmla="*/ 6215640 h 6215640"/>
              <a:gd name="connsiteX16" fmla="*/ 1893 w 11577798"/>
              <a:gd name="connsiteY16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32650 w 11577798"/>
              <a:gd name="connsiteY9" fmla="*/ 1634497 h 6215640"/>
              <a:gd name="connsiteX10" fmla="*/ 11543567 w 11577798"/>
              <a:gd name="connsiteY10" fmla="*/ 1674838 h 6215640"/>
              <a:gd name="connsiteX11" fmla="*/ 11552532 w 11577798"/>
              <a:gd name="connsiteY11" fmla="*/ 1571743 h 6215640"/>
              <a:gd name="connsiteX12" fmla="*/ 2628167 w 11577798"/>
              <a:gd name="connsiteY12" fmla="*/ 1558296 h 6215640"/>
              <a:gd name="connsiteX13" fmla="*/ 2625973 w 11577798"/>
              <a:gd name="connsiteY13" fmla="*/ 5317 h 6215640"/>
              <a:gd name="connsiteX14" fmla="*/ 11542075 w 11577798"/>
              <a:gd name="connsiteY14" fmla="*/ 9271 h 6215640"/>
              <a:gd name="connsiteX15" fmla="*/ 11577798 w 11577798"/>
              <a:gd name="connsiteY15" fmla="*/ 6215640 h 6215640"/>
              <a:gd name="connsiteX16" fmla="*/ 1893 w 11577798"/>
              <a:gd name="connsiteY16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32650 w 11577798"/>
              <a:gd name="connsiteY9" fmla="*/ 1634497 h 6215640"/>
              <a:gd name="connsiteX10" fmla="*/ 11543567 w 11577798"/>
              <a:gd name="connsiteY10" fmla="*/ 1643462 h 6215640"/>
              <a:gd name="connsiteX11" fmla="*/ 11552532 w 11577798"/>
              <a:gd name="connsiteY11" fmla="*/ 1571743 h 6215640"/>
              <a:gd name="connsiteX12" fmla="*/ 2628167 w 11577798"/>
              <a:gd name="connsiteY12" fmla="*/ 1558296 h 6215640"/>
              <a:gd name="connsiteX13" fmla="*/ 2625973 w 11577798"/>
              <a:gd name="connsiteY13" fmla="*/ 5317 h 6215640"/>
              <a:gd name="connsiteX14" fmla="*/ 11542075 w 11577798"/>
              <a:gd name="connsiteY14" fmla="*/ 9271 h 6215640"/>
              <a:gd name="connsiteX15" fmla="*/ 11577798 w 11577798"/>
              <a:gd name="connsiteY15" fmla="*/ 6215640 h 6215640"/>
              <a:gd name="connsiteX16" fmla="*/ 1893 w 11577798"/>
              <a:gd name="connsiteY16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32650 w 11577798"/>
              <a:gd name="connsiteY9" fmla="*/ 1634497 h 6215640"/>
              <a:gd name="connsiteX10" fmla="*/ 8894496 w 11577798"/>
              <a:gd name="connsiteY10" fmla="*/ 1634496 h 6215640"/>
              <a:gd name="connsiteX11" fmla="*/ 11543567 w 11577798"/>
              <a:gd name="connsiteY11" fmla="*/ 1643462 h 6215640"/>
              <a:gd name="connsiteX12" fmla="*/ 11552532 w 11577798"/>
              <a:gd name="connsiteY12" fmla="*/ 1571743 h 6215640"/>
              <a:gd name="connsiteX13" fmla="*/ 2628167 w 11577798"/>
              <a:gd name="connsiteY13" fmla="*/ 1558296 h 6215640"/>
              <a:gd name="connsiteX14" fmla="*/ 2625973 w 11577798"/>
              <a:gd name="connsiteY14" fmla="*/ 5317 h 6215640"/>
              <a:gd name="connsiteX15" fmla="*/ 11542075 w 11577798"/>
              <a:gd name="connsiteY15" fmla="*/ 9271 h 6215640"/>
              <a:gd name="connsiteX16" fmla="*/ 11577798 w 11577798"/>
              <a:gd name="connsiteY16" fmla="*/ 6215640 h 6215640"/>
              <a:gd name="connsiteX17" fmla="*/ 1893 w 11577798"/>
              <a:gd name="connsiteY17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32650 w 11577798"/>
              <a:gd name="connsiteY9" fmla="*/ 1634497 h 6215640"/>
              <a:gd name="connsiteX10" fmla="*/ 8894496 w 11577798"/>
              <a:gd name="connsiteY10" fmla="*/ 1634496 h 6215640"/>
              <a:gd name="connsiteX11" fmla="*/ 9011037 w 11577798"/>
              <a:gd name="connsiteY11" fmla="*/ 1634496 h 6215640"/>
              <a:gd name="connsiteX12" fmla="*/ 11543567 w 11577798"/>
              <a:gd name="connsiteY12" fmla="*/ 1643462 h 6215640"/>
              <a:gd name="connsiteX13" fmla="*/ 11552532 w 11577798"/>
              <a:gd name="connsiteY13" fmla="*/ 1571743 h 6215640"/>
              <a:gd name="connsiteX14" fmla="*/ 2628167 w 11577798"/>
              <a:gd name="connsiteY14" fmla="*/ 1558296 h 6215640"/>
              <a:gd name="connsiteX15" fmla="*/ 2625973 w 11577798"/>
              <a:gd name="connsiteY15" fmla="*/ 5317 h 6215640"/>
              <a:gd name="connsiteX16" fmla="*/ 11542075 w 11577798"/>
              <a:gd name="connsiteY16" fmla="*/ 9271 h 6215640"/>
              <a:gd name="connsiteX17" fmla="*/ 11577798 w 11577798"/>
              <a:gd name="connsiteY17" fmla="*/ 6215640 h 6215640"/>
              <a:gd name="connsiteX18" fmla="*/ 1893 w 11577798"/>
              <a:gd name="connsiteY18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32650 w 11577798"/>
              <a:gd name="connsiteY9" fmla="*/ 1634497 h 6215640"/>
              <a:gd name="connsiteX10" fmla="*/ 8894496 w 11577798"/>
              <a:gd name="connsiteY10" fmla="*/ 1634496 h 6215640"/>
              <a:gd name="connsiteX11" fmla="*/ 9118614 w 11577798"/>
              <a:gd name="connsiteY11" fmla="*/ 1630014 h 6215640"/>
              <a:gd name="connsiteX12" fmla="*/ 11543567 w 11577798"/>
              <a:gd name="connsiteY12" fmla="*/ 1643462 h 6215640"/>
              <a:gd name="connsiteX13" fmla="*/ 11552532 w 11577798"/>
              <a:gd name="connsiteY13" fmla="*/ 1571743 h 6215640"/>
              <a:gd name="connsiteX14" fmla="*/ 2628167 w 11577798"/>
              <a:gd name="connsiteY14" fmla="*/ 1558296 h 6215640"/>
              <a:gd name="connsiteX15" fmla="*/ 2625973 w 11577798"/>
              <a:gd name="connsiteY15" fmla="*/ 5317 h 6215640"/>
              <a:gd name="connsiteX16" fmla="*/ 11542075 w 11577798"/>
              <a:gd name="connsiteY16" fmla="*/ 9271 h 6215640"/>
              <a:gd name="connsiteX17" fmla="*/ 11577798 w 11577798"/>
              <a:gd name="connsiteY17" fmla="*/ 6215640 h 6215640"/>
              <a:gd name="connsiteX18" fmla="*/ 1893 w 11577798"/>
              <a:gd name="connsiteY18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32650 w 11577798"/>
              <a:gd name="connsiteY9" fmla="*/ 1634497 h 6215640"/>
              <a:gd name="connsiteX10" fmla="*/ 8894496 w 11577798"/>
              <a:gd name="connsiteY10" fmla="*/ 1634496 h 6215640"/>
              <a:gd name="connsiteX11" fmla="*/ 8952767 w 11577798"/>
              <a:gd name="connsiteY11" fmla="*/ 1625532 h 6215640"/>
              <a:gd name="connsiteX12" fmla="*/ 9118614 w 11577798"/>
              <a:gd name="connsiteY12" fmla="*/ 1630014 h 6215640"/>
              <a:gd name="connsiteX13" fmla="*/ 11543567 w 11577798"/>
              <a:gd name="connsiteY13" fmla="*/ 1643462 h 6215640"/>
              <a:gd name="connsiteX14" fmla="*/ 11552532 w 11577798"/>
              <a:gd name="connsiteY14" fmla="*/ 1571743 h 6215640"/>
              <a:gd name="connsiteX15" fmla="*/ 2628167 w 11577798"/>
              <a:gd name="connsiteY15" fmla="*/ 1558296 h 6215640"/>
              <a:gd name="connsiteX16" fmla="*/ 2625973 w 11577798"/>
              <a:gd name="connsiteY16" fmla="*/ 5317 h 6215640"/>
              <a:gd name="connsiteX17" fmla="*/ 11542075 w 11577798"/>
              <a:gd name="connsiteY17" fmla="*/ 9271 h 6215640"/>
              <a:gd name="connsiteX18" fmla="*/ 11577798 w 11577798"/>
              <a:gd name="connsiteY18" fmla="*/ 6215640 h 6215640"/>
              <a:gd name="connsiteX19" fmla="*/ 1893 w 11577798"/>
              <a:gd name="connsiteY19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32650 w 11577798"/>
              <a:gd name="connsiteY9" fmla="*/ 1634497 h 6215640"/>
              <a:gd name="connsiteX10" fmla="*/ 8894496 w 11577798"/>
              <a:gd name="connsiteY10" fmla="*/ 1634496 h 6215640"/>
              <a:gd name="connsiteX11" fmla="*/ 8952767 w 11577798"/>
              <a:gd name="connsiteY11" fmla="*/ 1625532 h 6215640"/>
              <a:gd name="connsiteX12" fmla="*/ 9028967 w 11577798"/>
              <a:gd name="connsiteY12" fmla="*/ 1616567 h 6215640"/>
              <a:gd name="connsiteX13" fmla="*/ 9118614 w 11577798"/>
              <a:gd name="connsiteY13" fmla="*/ 1630014 h 6215640"/>
              <a:gd name="connsiteX14" fmla="*/ 11543567 w 11577798"/>
              <a:gd name="connsiteY14" fmla="*/ 1643462 h 6215640"/>
              <a:gd name="connsiteX15" fmla="*/ 11552532 w 11577798"/>
              <a:gd name="connsiteY15" fmla="*/ 1571743 h 6215640"/>
              <a:gd name="connsiteX16" fmla="*/ 2628167 w 11577798"/>
              <a:gd name="connsiteY16" fmla="*/ 1558296 h 6215640"/>
              <a:gd name="connsiteX17" fmla="*/ 2625973 w 11577798"/>
              <a:gd name="connsiteY17" fmla="*/ 5317 h 6215640"/>
              <a:gd name="connsiteX18" fmla="*/ 11542075 w 11577798"/>
              <a:gd name="connsiteY18" fmla="*/ 9271 h 6215640"/>
              <a:gd name="connsiteX19" fmla="*/ 11577798 w 11577798"/>
              <a:gd name="connsiteY19" fmla="*/ 6215640 h 6215640"/>
              <a:gd name="connsiteX20" fmla="*/ 1893 w 11577798"/>
              <a:gd name="connsiteY20" fmla="*/ 6215640 h 6215640"/>
              <a:gd name="connsiteX0" fmla="*/ 1893 w 11577798"/>
              <a:gd name="connsiteY0" fmla="*/ 6215640 h 6215640"/>
              <a:gd name="connsiteX1" fmla="*/ 10616 w 11577798"/>
              <a:gd name="connsiteY1" fmla="*/ 3121 h 6215640"/>
              <a:gd name="connsiteX2" fmla="*/ 2546228 w 11577798"/>
              <a:gd name="connsiteY2" fmla="*/ 0 h 6215640"/>
              <a:gd name="connsiteX3" fmla="*/ 2551550 w 11577798"/>
              <a:gd name="connsiteY3" fmla="*/ 4608927 h 6215640"/>
              <a:gd name="connsiteX4" fmla="*/ 6757 w 11577798"/>
              <a:gd name="connsiteY4" fmla="*/ 4605684 h 6215640"/>
              <a:gd name="connsiteX5" fmla="*/ 6839 w 11577798"/>
              <a:gd name="connsiteY5" fmla="*/ 4696103 h 6215640"/>
              <a:gd name="connsiteX6" fmla="*/ 2548019 w 11577798"/>
              <a:gd name="connsiteY6" fmla="*/ 4688959 h 6215640"/>
              <a:gd name="connsiteX7" fmla="*/ 2544524 w 11577798"/>
              <a:gd name="connsiteY7" fmla="*/ 6214732 h 6215640"/>
              <a:gd name="connsiteX8" fmla="*/ 2620656 w 11577798"/>
              <a:gd name="connsiteY8" fmla="*/ 6214732 h 6215640"/>
              <a:gd name="connsiteX9" fmla="*/ 2632650 w 11577798"/>
              <a:gd name="connsiteY9" fmla="*/ 1634497 h 6215640"/>
              <a:gd name="connsiteX10" fmla="*/ 8894496 w 11577798"/>
              <a:gd name="connsiteY10" fmla="*/ 1634496 h 6215640"/>
              <a:gd name="connsiteX11" fmla="*/ 8952767 w 11577798"/>
              <a:gd name="connsiteY11" fmla="*/ 1625532 h 6215640"/>
              <a:gd name="connsiteX12" fmla="*/ 9015520 w 11577798"/>
              <a:gd name="connsiteY12" fmla="*/ 6063061 h 6215640"/>
              <a:gd name="connsiteX13" fmla="*/ 9118614 w 11577798"/>
              <a:gd name="connsiteY13" fmla="*/ 1630014 h 6215640"/>
              <a:gd name="connsiteX14" fmla="*/ 11543567 w 11577798"/>
              <a:gd name="connsiteY14" fmla="*/ 1643462 h 6215640"/>
              <a:gd name="connsiteX15" fmla="*/ 11552532 w 11577798"/>
              <a:gd name="connsiteY15" fmla="*/ 1571743 h 6215640"/>
              <a:gd name="connsiteX16" fmla="*/ 2628167 w 11577798"/>
              <a:gd name="connsiteY16" fmla="*/ 1558296 h 6215640"/>
              <a:gd name="connsiteX17" fmla="*/ 2625973 w 11577798"/>
              <a:gd name="connsiteY17" fmla="*/ 5317 h 6215640"/>
              <a:gd name="connsiteX18" fmla="*/ 11542075 w 11577798"/>
              <a:gd name="connsiteY18" fmla="*/ 9271 h 6215640"/>
              <a:gd name="connsiteX19" fmla="*/ 11577798 w 11577798"/>
              <a:gd name="connsiteY19" fmla="*/ 6215640 h 6215640"/>
              <a:gd name="connsiteX20" fmla="*/ 1893 w 11577798"/>
              <a:gd name="connsiteY20" fmla="*/ 6215640 h 6215640"/>
              <a:gd name="connsiteX0" fmla="*/ 1893 w 11577798"/>
              <a:gd name="connsiteY0" fmla="*/ 6215640 h 6264768"/>
              <a:gd name="connsiteX1" fmla="*/ 10616 w 11577798"/>
              <a:gd name="connsiteY1" fmla="*/ 3121 h 6264768"/>
              <a:gd name="connsiteX2" fmla="*/ 2546228 w 11577798"/>
              <a:gd name="connsiteY2" fmla="*/ 0 h 6264768"/>
              <a:gd name="connsiteX3" fmla="*/ 2551550 w 11577798"/>
              <a:gd name="connsiteY3" fmla="*/ 4608927 h 6264768"/>
              <a:gd name="connsiteX4" fmla="*/ 6757 w 11577798"/>
              <a:gd name="connsiteY4" fmla="*/ 4605684 h 6264768"/>
              <a:gd name="connsiteX5" fmla="*/ 6839 w 11577798"/>
              <a:gd name="connsiteY5" fmla="*/ 4696103 h 6264768"/>
              <a:gd name="connsiteX6" fmla="*/ 2548019 w 11577798"/>
              <a:gd name="connsiteY6" fmla="*/ 4688959 h 6264768"/>
              <a:gd name="connsiteX7" fmla="*/ 2544524 w 11577798"/>
              <a:gd name="connsiteY7" fmla="*/ 6214732 h 6264768"/>
              <a:gd name="connsiteX8" fmla="*/ 2620656 w 11577798"/>
              <a:gd name="connsiteY8" fmla="*/ 6214732 h 6264768"/>
              <a:gd name="connsiteX9" fmla="*/ 2632650 w 11577798"/>
              <a:gd name="connsiteY9" fmla="*/ 1634497 h 6264768"/>
              <a:gd name="connsiteX10" fmla="*/ 8894496 w 11577798"/>
              <a:gd name="connsiteY10" fmla="*/ 1634496 h 6264768"/>
              <a:gd name="connsiteX11" fmla="*/ 8894497 w 11577798"/>
              <a:gd name="connsiteY11" fmla="*/ 6264768 h 6264768"/>
              <a:gd name="connsiteX12" fmla="*/ 9015520 w 11577798"/>
              <a:gd name="connsiteY12" fmla="*/ 6063061 h 6264768"/>
              <a:gd name="connsiteX13" fmla="*/ 9118614 w 11577798"/>
              <a:gd name="connsiteY13" fmla="*/ 1630014 h 6264768"/>
              <a:gd name="connsiteX14" fmla="*/ 11543567 w 11577798"/>
              <a:gd name="connsiteY14" fmla="*/ 1643462 h 6264768"/>
              <a:gd name="connsiteX15" fmla="*/ 11552532 w 11577798"/>
              <a:gd name="connsiteY15" fmla="*/ 1571743 h 6264768"/>
              <a:gd name="connsiteX16" fmla="*/ 2628167 w 11577798"/>
              <a:gd name="connsiteY16" fmla="*/ 1558296 h 6264768"/>
              <a:gd name="connsiteX17" fmla="*/ 2625973 w 11577798"/>
              <a:gd name="connsiteY17" fmla="*/ 5317 h 6264768"/>
              <a:gd name="connsiteX18" fmla="*/ 11542075 w 11577798"/>
              <a:gd name="connsiteY18" fmla="*/ 9271 h 6264768"/>
              <a:gd name="connsiteX19" fmla="*/ 11577798 w 11577798"/>
              <a:gd name="connsiteY19" fmla="*/ 6215640 h 6264768"/>
              <a:gd name="connsiteX20" fmla="*/ 1893 w 11577798"/>
              <a:gd name="connsiteY20" fmla="*/ 6215640 h 6264768"/>
              <a:gd name="connsiteX0" fmla="*/ 1893 w 11577798"/>
              <a:gd name="connsiteY0" fmla="*/ 6215640 h 6264768"/>
              <a:gd name="connsiteX1" fmla="*/ 10616 w 11577798"/>
              <a:gd name="connsiteY1" fmla="*/ 3121 h 6264768"/>
              <a:gd name="connsiteX2" fmla="*/ 2546228 w 11577798"/>
              <a:gd name="connsiteY2" fmla="*/ 0 h 6264768"/>
              <a:gd name="connsiteX3" fmla="*/ 2551550 w 11577798"/>
              <a:gd name="connsiteY3" fmla="*/ 4608927 h 6264768"/>
              <a:gd name="connsiteX4" fmla="*/ 6757 w 11577798"/>
              <a:gd name="connsiteY4" fmla="*/ 4605684 h 6264768"/>
              <a:gd name="connsiteX5" fmla="*/ 6839 w 11577798"/>
              <a:gd name="connsiteY5" fmla="*/ 4696103 h 6264768"/>
              <a:gd name="connsiteX6" fmla="*/ 2548019 w 11577798"/>
              <a:gd name="connsiteY6" fmla="*/ 4688959 h 6264768"/>
              <a:gd name="connsiteX7" fmla="*/ 2544524 w 11577798"/>
              <a:gd name="connsiteY7" fmla="*/ 6214732 h 6264768"/>
              <a:gd name="connsiteX8" fmla="*/ 2620656 w 11577798"/>
              <a:gd name="connsiteY8" fmla="*/ 6214732 h 6264768"/>
              <a:gd name="connsiteX9" fmla="*/ 2632650 w 11577798"/>
              <a:gd name="connsiteY9" fmla="*/ 1634497 h 6264768"/>
              <a:gd name="connsiteX10" fmla="*/ 8894496 w 11577798"/>
              <a:gd name="connsiteY10" fmla="*/ 1634496 h 6264768"/>
              <a:gd name="connsiteX11" fmla="*/ 8894497 w 11577798"/>
              <a:gd name="connsiteY11" fmla="*/ 6264768 h 6264768"/>
              <a:gd name="connsiteX12" fmla="*/ 9028967 w 11577798"/>
              <a:gd name="connsiteY12" fmla="*/ 6219944 h 6264768"/>
              <a:gd name="connsiteX13" fmla="*/ 9118614 w 11577798"/>
              <a:gd name="connsiteY13" fmla="*/ 1630014 h 6264768"/>
              <a:gd name="connsiteX14" fmla="*/ 11543567 w 11577798"/>
              <a:gd name="connsiteY14" fmla="*/ 1643462 h 6264768"/>
              <a:gd name="connsiteX15" fmla="*/ 11552532 w 11577798"/>
              <a:gd name="connsiteY15" fmla="*/ 1571743 h 6264768"/>
              <a:gd name="connsiteX16" fmla="*/ 2628167 w 11577798"/>
              <a:gd name="connsiteY16" fmla="*/ 1558296 h 6264768"/>
              <a:gd name="connsiteX17" fmla="*/ 2625973 w 11577798"/>
              <a:gd name="connsiteY17" fmla="*/ 5317 h 6264768"/>
              <a:gd name="connsiteX18" fmla="*/ 11542075 w 11577798"/>
              <a:gd name="connsiteY18" fmla="*/ 9271 h 6264768"/>
              <a:gd name="connsiteX19" fmla="*/ 11577798 w 11577798"/>
              <a:gd name="connsiteY19" fmla="*/ 6215640 h 6264768"/>
              <a:gd name="connsiteX20" fmla="*/ 1893 w 11577798"/>
              <a:gd name="connsiteY20" fmla="*/ 6215640 h 6264768"/>
              <a:gd name="connsiteX0" fmla="*/ 1893 w 11577798"/>
              <a:gd name="connsiteY0" fmla="*/ 6215640 h 6219944"/>
              <a:gd name="connsiteX1" fmla="*/ 10616 w 11577798"/>
              <a:gd name="connsiteY1" fmla="*/ 3121 h 6219944"/>
              <a:gd name="connsiteX2" fmla="*/ 2546228 w 11577798"/>
              <a:gd name="connsiteY2" fmla="*/ 0 h 6219944"/>
              <a:gd name="connsiteX3" fmla="*/ 2551550 w 11577798"/>
              <a:gd name="connsiteY3" fmla="*/ 4608927 h 6219944"/>
              <a:gd name="connsiteX4" fmla="*/ 6757 w 11577798"/>
              <a:gd name="connsiteY4" fmla="*/ 4605684 h 6219944"/>
              <a:gd name="connsiteX5" fmla="*/ 6839 w 11577798"/>
              <a:gd name="connsiteY5" fmla="*/ 4696103 h 6219944"/>
              <a:gd name="connsiteX6" fmla="*/ 2548019 w 11577798"/>
              <a:gd name="connsiteY6" fmla="*/ 4688959 h 6219944"/>
              <a:gd name="connsiteX7" fmla="*/ 2544524 w 11577798"/>
              <a:gd name="connsiteY7" fmla="*/ 6214732 h 6219944"/>
              <a:gd name="connsiteX8" fmla="*/ 2620656 w 11577798"/>
              <a:gd name="connsiteY8" fmla="*/ 6214732 h 6219944"/>
              <a:gd name="connsiteX9" fmla="*/ 2632650 w 11577798"/>
              <a:gd name="connsiteY9" fmla="*/ 1634497 h 6219944"/>
              <a:gd name="connsiteX10" fmla="*/ 8894496 w 11577798"/>
              <a:gd name="connsiteY10" fmla="*/ 1634496 h 6219944"/>
              <a:gd name="connsiteX11" fmla="*/ 8894497 w 11577798"/>
              <a:gd name="connsiteY11" fmla="*/ 6215462 h 6219944"/>
              <a:gd name="connsiteX12" fmla="*/ 9028967 w 11577798"/>
              <a:gd name="connsiteY12" fmla="*/ 6219944 h 6219944"/>
              <a:gd name="connsiteX13" fmla="*/ 9118614 w 11577798"/>
              <a:gd name="connsiteY13" fmla="*/ 1630014 h 6219944"/>
              <a:gd name="connsiteX14" fmla="*/ 11543567 w 11577798"/>
              <a:gd name="connsiteY14" fmla="*/ 1643462 h 6219944"/>
              <a:gd name="connsiteX15" fmla="*/ 11552532 w 11577798"/>
              <a:gd name="connsiteY15" fmla="*/ 1571743 h 6219944"/>
              <a:gd name="connsiteX16" fmla="*/ 2628167 w 11577798"/>
              <a:gd name="connsiteY16" fmla="*/ 1558296 h 6219944"/>
              <a:gd name="connsiteX17" fmla="*/ 2625973 w 11577798"/>
              <a:gd name="connsiteY17" fmla="*/ 5317 h 6219944"/>
              <a:gd name="connsiteX18" fmla="*/ 11542075 w 11577798"/>
              <a:gd name="connsiteY18" fmla="*/ 9271 h 6219944"/>
              <a:gd name="connsiteX19" fmla="*/ 11577798 w 11577798"/>
              <a:gd name="connsiteY19" fmla="*/ 6215640 h 6219944"/>
              <a:gd name="connsiteX20" fmla="*/ 1893 w 11577798"/>
              <a:gd name="connsiteY20" fmla="*/ 6215640 h 6219944"/>
              <a:gd name="connsiteX0" fmla="*/ 1893 w 11577798"/>
              <a:gd name="connsiteY0" fmla="*/ 6215640 h 6219944"/>
              <a:gd name="connsiteX1" fmla="*/ 10616 w 11577798"/>
              <a:gd name="connsiteY1" fmla="*/ 3121 h 6219944"/>
              <a:gd name="connsiteX2" fmla="*/ 2546228 w 11577798"/>
              <a:gd name="connsiteY2" fmla="*/ 0 h 6219944"/>
              <a:gd name="connsiteX3" fmla="*/ 2551550 w 11577798"/>
              <a:gd name="connsiteY3" fmla="*/ 4608927 h 6219944"/>
              <a:gd name="connsiteX4" fmla="*/ 6757 w 11577798"/>
              <a:gd name="connsiteY4" fmla="*/ 4605684 h 6219944"/>
              <a:gd name="connsiteX5" fmla="*/ 6839 w 11577798"/>
              <a:gd name="connsiteY5" fmla="*/ 4696103 h 6219944"/>
              <a:gd name="connsiteX6" fmla="*/ 2548019 w 11577798"/>
              <a:gd name="connsiteY6" fmla="*/ 4688959 h 6219944"/>
              <a:gd name="connsiteX7" fmla="*/ 2544524 w 11577798"/>
              <a:gd name="connsiteY7" fmla="*/ 6214732 h 6219944"/>
              <a:gd name="connsiteX8" fmla="*/ 2620656 w 11577798"/>
              <a:gd name="connsiteY8" fmla="*/ 6214732 h 6219944"/>
              <a:gd name="connsiteX9" fmla="*/ 2632650 w 11577798"/>
              <a:gd name="connsiteY9" fmla="*/ 1634497 h 6219944"/>
              <a:gd name="connsiteX10" fmla="*/ 8894496 w 11577798"/>
              <a:gd name="connsiteY10" fmla="*/ 1634496 h 6219944"/>
              <a:gd name="connsiteX11" fmla="*/ 8894497 w 11577798"/>
              <a:gd name="connsiteY11" fmla="*/ 6215462 h 6219944"/>
              <a:gd name="connsiteX12" fmla="*/ 9028967 w 11577798"/>
              <a:gd name="connsiteY12" fmla="*/ 6219944 h 6219944"/>
              <a:gd name="connsiteX13" fmla="*/ 8975179 w 11577798"/>
              <a:gd name="connsiteY13" fmla="*/ 1643461 h 6219944"/>
              <a:gd name="connsiteX14" fmla="*/ 11543567 w 11577798"/>
              <a:gd name="connsiteY14" fmla="*/ 1643462 h 6219944"/>
              <a:gd name="connsiteX15" fmla="*/ 11552532 w 11577798"/>
              <a:gd name="connsiteY15" fmla="*/ 1571743 h 6219944"/>
              <a:gd name="connsiteX16" fmla="*/ 2628167 w 11577798"/>
              <a:gd name="connsiteY16" fmla="*/ 1558296 h 6219944"/>
              <a:gd name="connsiteX17" fmla="*/ 2625973 w 11577798"/>
              <a:gd name="connsiteY17" fmla="*/ 5317 h 6219944"/>
              <a:gd name="connsiteX18" fmla="*/ 11542075 w 11577798"/>
              <a:gd name="connsiteY18" fmla="*/ 9271 h 6219944"/>
              <a:gd name="connsiteX19" fmla="*/ 11577798 w 11577798"/>
              <a:gd name="connsiteY19" fmla="*/ 6215640 h 6219944"/>
              <a:gd name="connsiteX20" fmla="*/ 1893 w 11577798"/>
              <a:gd name="connsiteY20" fmla="*/ 6215640 h 6219944"/>
              <a:gd name="connsiteX0" fmla="*/ 1893 w 11577798"/>
              <a:gd name="connsiteY0" fmla="*/ 6215640 h 6224426"/>
              <a:gd name="connsiteX1" fmla="*/ 10616 w 11577798"/>
              <a:gd name="connsiteY1" fmla="*/ 3121 h 6224426"/>
              <a:gd name="connsiteX2" fmla="*/ 2546228 w 11577798"/>
              <a:gd name="connsiteY2" fmla="*/ 0 h 6224426"/>
              <a:gd name="connsiteX3" fmla="*/ 2551550 w 11577798"/>
              <a:gd name="connsiteY3" fmla="*/ 4608927 h 6224426"/>
              <a:gd name="connsiteX4" fmla="*/ 6757 w 11577798"/>
              <a:gd name="connsiteY4" fmla="*/ 4605684 h 6224426"/>
              <a:gd name="connsiteX5" fmla="*/ 6839 w 11577798"/>
              <a:gd name="connsiteY5" fmla="*/ 4696103 h 6224426"/>
              <a:gd name="connsiteX6" fmla="*/ 2548019 w 11577798"/>
              <a:gd name="connsiteY6" fmla="*/ 4688959 h 6224426"/>
              <a:gd name="connsiteX7" fmla="*/ 2544524 w 11577798"/>
              <a:gd name="connsiteY7" fmla="*/ 6214732 h 6224426"/>
              <a:gd name="connsiteX8" fmla="*/ 2620656 w 11577798"/>
              <a:gd name="connsiteY8" fmla="*/ 6214732 h 6224426"/>
              <a:gd name="connsiteX9" fmla="*/ 2632650 w 11577798"/>
              <a:gd name="connsiteY9" fmla="*/ 1634497 h 6224426"/>
              <a:gd name="connsiteX10" fmla="*/ 8894496 w 11577798"/>
              <a:gd name="connsiteY10" fmla="*/ 1634496 h 6224426"/>
              <a:gd name="connsiteX11" fmla="*/ 8894497 w 11577798"/>
              <a:gd name="connsiteY11" fmla="*/ 6215462 h 6224426"/>
              <a:gd name="connsiteX12" fmla="*/ 8984144 w 11577798"/>
              <a:gd name="connsiteY12" fmla="*/ 6224426 h 6224426"/>
              <a:gd name="connsiteX13" fmla="*/ 8975179 w 11577798"/>
              <a:gd name="connsiteY13" fmla="*/ 1643461 h 6224426"/>
              <a:gd name="connsiteX14" fmla="*/ 11543567 w 11577798"/>
              <a:gd name="connsiteY14" fmla="*/ 1643462 h 6224426"/>
              <a:gd name="connsiteX15" fmla="*/ 11552532 w 11577798"/>
              <a:gd name="connsiteY15" fmla="*/ 1571743 h 6224426"/>
              <a:gd name="connsiteX16" fmla="*/ 2628167 w 11577798"/>
              <a:gd name="connsiteY16" fmla="*/ 1558296 h 6224426"/>
              <a:gd name="connsiteX17" fmla="*/ 2625973 w 11577798"/>
              <a:gd name="connsiteY17" fmla="*/ 5317 h 6224426"/>
              <a:gd name="connsiteX18" fmla="*/ 11542075 w 11577798"/>
              <a:gd name="connsiteY18" fmla="*/ 9271 h 6224426"/>
              <a:gd name="connsiteX19" fmla="*/ 11577798 w 11577798"/>
              <a:gd name="connsiteY19" fmla="*/ 6215640 h 6224426"/>
              <a:gd name="connsiteX20" fmla="*/ 1893 w 11577798"/>
              <a:gd name="connsiteY20" fmla="*/ 6215640 h 6224426"/>
              <a:gd name="connsiteX0" fmla="*/ 1893 w 11577798"/>
              <a:gd name="connsiteY0" fmla="*/ 6215640 h 6224426"/>
              <a:gd name="connsiteX1" fmla="*/ 10616 w 11577798"/>
              <a:gd name="connsiteY1" fmla="*/ 3121 h 6224426"/>
              <a:gd name="connsiteX2" fmla="*/ 2546228 w 11577798"/>
              <a:gd name="connsiteY2" fmla="*/ 0 h 6224426"/>
              <a:gd name="connsiteX3" fmla="*/ 2551550 w 11577798"/>
              <a:gd name="connsiteY3" fmla="*/ 4608927 h 6224426"/>
              <a:gd name="connsiteX4" fmla="*/ 6757 w 11577798"/>
              <a:gd name="connsiteY4" fmla="*/ 4605684 h 6224426"/>
              <a:gd name="connsiteX5" fmla="*/ 6839 w 11577798"/>
              <a:gd name="connsiteY5" fmla="*/ 4696103 h 6224426"/>
              <a:gd name="connsiteX6" fmla="*/ 2548019 w 11577798"/>
              <a:gd name="connsiteY6" fmla="*/ 4688959 h 6224426"/>
              <a:gd name="connsiteX7" fmla="*/ 2544524 w 11577798"/>
              <a:gd name="connsiteY7" fmla="*/ 6214732 h 6224426"/>
              <a:gd name="connsiteX8" fmla="*/ 2620656 w 11577798"/>
              <a:gd name="connsiteY8" fmla="*/ 6214732 h 6224426"/>
              <a:gd name="connsiteX9" fmla="*/ 2632650 w 11577798"/>
              <a:gd name="connsiteY9" fmla="*/ 1634497 h 6224426"/>
              <a:gd name="connsiteX10" fmla="*/ 8894496 w 11577798"/>
              <a:gd name="connsiteY10" fmla="*/ 1634496 h 6224426"/>
              <a:gd name="connsiteX11" fmla="*/ 8894497 w 11577798"/>
              <a:gd name="connsiteY11" fmla="*/ 6215462 h 6224426"/>
              <a:gd name="connsiteX12" fmla="*/ 8984144 w 11577798"/>
              <a:gd name="connsiteY12" fmla="*/ 6224426 h 6224426"/>
              <a:gd name="connsiteX13" fmla="*/ 8975179 w 11577798"/>
              <a:gd name="connsiteY13" fmla="*/ 1643461 h 6224426"/>
              <a:gd name="connsiteX14" fmla="*/ 11543567 w 11577798"/>
              <a:gd name="connsiteY14" fmla="*/ 1643462 h 6224426"/>
              <a:gd name="connsiteX15" fmla="*/ 11552532 w 11577798"/>
              <a:gd name="connsiteY15" fmla="*/ 1571743 h 6224426"/>
              <a:gd name="connsiteX16" fmla="*/ 2633462 w 11577798"/>
              <a:gd name="connsiteY16" fmla="*/ 1574183 h 6224426"/>
              <a:gd name="connsiteX17" fmla="*/ 2625973 w 11577798"/>
              <a:gd name="connsiteY17" fmla="*/ 5317 h 6224426"/>
              <a:gd name="connsiteX18" fmla="*/ 11542075 w 11577798"/>
              <a:gd name="connsiteY18" fmla="*/ 9271 h 6224426"/>
              <a:gd name="connsiteX19" fmla="*/ 11577798 w 11577798"/>
              <a:gd name="connsiteY19" fmla="*/ 6215640 h 6224426"/>
              <a:gd name="connsiteX20" fmla="*/ 1893 w 11577798"/>
              <a:gd name="connsiteY20" fmla="*/ 6215640 h 6224426"/>
              <a:gd name="connsiteX0" fmla="*/ 1893 w 11577798"/>
              <a:gd name="connsiteY0" fmla="*/ 6215640 h 6224426"/>
              <a:gd name="connsiteX1" fmla="*/ 10616 w 11577798"/>
              <a:gd name="connsiteY1" fmla="*/ 3121 h 6224426"/>
              <a:gd name="connsiteX2" fmla="*/ 2546228 w 11577798"/>
              <a:gd name="connsiteY2" fmla="*/ 0 h 6224426"/>
              <a:gd name="connsiteX3" fmla="*/ 2551550 w 11577798"/>
              <a:gd name="connsiteY3" fmla="*/ 4608927 h 6224426"/>
              <a:gd name="connsiteX4" fmla="*/ 6757 w 11577798"/>
              <a:gd name="connsiteY4" fmla="*/ 4605684 h 6224426"/>
              <a:gd name="connsiteX5" fmla="*/ 6839 w 11577798"/>
              <a:gd name="connsiteY5" fmla="*/ 4696103 h 6224426"/>
              <a:gd name="connsiteX6" fmla="*/ 2548019 w 11577798"/>
              <a:gd name="connsiteY6" fmla="*/ 4688959 h 6224426"/>
              <a:gd name="connsiteX7" fmla="*/ 2544524 w 11577798"/>
              <a:gd name="connsiteY7" fmla="*/ 6214732 h 6224426"/>
              <a:gd name="connsiteX8" fmla="*/ 2620656 w 11577798"/>
              <a:gd name="connsiteY8" fmla="*/ 6214732 h 6224426"/>
              <a:gd name="connsiteX9" fmla="*/ 2632650 w 11577798"/>
              <a:gd name="connsiteY9" fmla="*/ 1634497 h 6224426"/>
              <a:gd name="connsiteX10" fmla="*/ 8894496 w 11577798"/>
              <a:gd name="connsiteY10" fmla="*/ 1634496 h 6224426"/>
              <a:gd name="connsiteX11" fmla="*/ 8894497 w 11577798"/>
              <a:gd name="connsiteY11" fmla="*/ 6215462 h 6224426"/>
              <a:gd name="connsiteX12" fmla="*/ 8984144 w 11577798"/>
              <a:gd name="connsiteY12" fmla="*/ 6224426 h 6224426"/>
              <a:gd name="connsiteX13" fmla="*/ 8975179 w 11577798"/>
              <a:gd name="connsiteY13" fmla="*/ 1643461 h 6224426"/>
              <a:gd name="connsiteX14" fmla="*/ 11543567 w 11577798"/>
              <a:gd name="connsiteY14" fmla="*/ 1643462 h 6224426"/>
              <a:gd name="connsiteX15" fmla="*/ 11552532 w 11577798"/>
              <a:gd name="connsiteY15" fmla="*/ 1571743 h 6224426"/>
              <a:gd name="connsiteX16" fmla="*/ 2633462 w 11577798"/>
              <a:gd name="connsiteY16" fmla="*/ 1574183 h 6224426"/>
              <a:gd name="connsiteX17" fmla="*/ 2633034 w 11577798"/>
              <a:gd name="connsiteY17" fmla="*/ 5317 h 6224426"/>
              <a:gd name="connsiteX18" fmla="*/ 11542075 w 11577798"/>
              <a:gd name="connsiteY18" fmla="*/ 9271 h 6224426"/>
              <a:gd name="connsiteX19" fmla="*/ 11577798 w 11577798"/>
              <a:gd name="connsiteY19" fmla="*/ 6215640 h 6224426"/>
              <a:gd name="connsiteX20" fmla="*/ 1893 w 11577798"/>
              <a:gd name="connsiteY20" fmla="*/ 6215640 h 6224426"/>
              <a:gd name="connsiteX0" fmla="*/ 1893 w 11577798"/>
              <a:gd name="connsiteY0" fmla="*/ 6215640 h 6224426"/>
              <a:gd name="connsiteX1" fmla="*/ 10616 w 11577798"/>
              <a:gd name="connsiteY1" fmla="*/ 3121 h 6224426"/>
              <a:gd name="connsiteX2" fmla="*/ 2546228 w 11577798"/>
              <a:gd name="connsiteY2" fmla="*/ 0 h 6224426"/>
              <a:gd name="connsiteX3" fmla="*/ 2551550 w 11577798"/>
              <a:gd name="connsiteY3" fmla="*/ 4608927 h 6224426"/>
              <a:gd name="connsiteX4" fmla="*/ 6757 w 11577798"/>
              <a:gd name="connsiteY4" fmla="*/ 4605684 h 6224426"/>
              <a:gd name="connsiteX5" fmla="*/ 6839 w 11577798"/>
              <a:gd name="connsiteY5" fmla="*/ 4696103 h 6224426"/>
              <a:gd name="connsiteX6" fmla="*/ 2548019 w 11577798"/>
              <a:gd name="connsiteY6" fmla="*/ 4688959 h 6224426"/>
              <a:gd name="connsiteX7" fmla="*/ 2544524 w 11577798"/>
              <a:gd name="connsiteY7" fmla="*/ 6214732 h 6224426"/>
              <a:gd name="connsiteX8" fmla="*/ 2620656 w 11577798"/>
              <a:gd name="connsiteY8" fmla="*/ 6214732 h 6224426"/>
              <a:gd name="connsiteX9" fmla="*/ 2632650 w 11577798"/>
              <a:gd name="connsiteY9" fmla="*/ 1634497 h 6224426"/>
              <a:gd name="connsiteX10" fmla="*/ 8894496 w 11577798"/>
              <a:gd name="connsiteY10" fmla="*/ 1634496 h 6224426"/>
              <a:gd name="connsiteX11" fmla="*/ 8894497 w 11577798"/>
              <a:gd name="connsiteY11" fmla="*/ 6215462 h 6224426"/>
              <a:gd name="connsiteX12" fmla="*/ 8984144 w 11577798"/>
              <a:gd name="connsiteY12" fmla="*/ 6224426 h 6224426"/>
              <a:gd name="connsiteX13" fmla="*/ 8975179 w 11577798"/>
              <a:gd name="connsiteY13" fmla="*/ 1643461 h 6224426"/>
              <a:gd name="connsiteX14" fmla="*/ 11543567 w 11577798"/>
              <a:gd name="connsiteY14" fmla="*/ 1643462 h 6224426"/>
              <a:gd name="connsiteX15" fmla="*/ 11552532 w 11577798"/>
              <a:gd name="connsiteY15" fmla="*/ 1571743 h 6224426"/>
              <a:gd name="connsiteX16" fmla="*/ 2633462 w 11577798"/>
              <a:gd name="connsiteY16" fmla="*/ 1574183 h 6224426"/>
              <a:gd name="connsiteX17" fmla="*/ 2650687 w 11577798"/>
              <a:gd name="connsiteY17" fmla="*/ 5317 h 6224426"/>
              <a:gd name="connsiteX18" fmla="*/ 11542075 w 11577798"/>
              <a:gd name="connsiteY18" fmla="*/ 9271 h 6224426"/>
              <a:gd name="connsiteX19" fmla="*/ 11577798 w 11577798"/>
              <a:gd name="connsiteY19" fmla="*/ 6215640 h 6224426"/>
              <a:gd name="connsiteX20" fmla="*/ 1893 w 11577798"/>
              <a:gd name="connsiteY20" fmla="*/ 6215640 h 6224426"/>
              <a:gd name="connsiteX0" fmla="*/ 1893 w 11577798"/>
              <a:gd name="connsiteY0" fmla="*/ 6215640 h 6224426"/>
              <a:gd name="connsiteX1" fmla="*/ 10616 w 11577798"/>
              <a:gd name="connsiteY1" fmla="*/ 3121 h 6224426"/>
              <a:gd name="connsiteX2" fmla="*/ 2546228 w 11577798"/>
              <a:gd name="connsiteY2" fmla="*/ 0 h 6224426"/>
              <a:gd name="connsiteX3" fmla="*/ 2551550 w 11577798"/>
              <a:gd name="connsiteY3" fmla="*/ 4608927 h 6224426"/>
              <a:gd name="connsiteX4" fmla="*/ 6757 w 11577798"/>
              <a:gd name="connsiteY4" fmla="*/ 4605684 h 6224426"/>
              <a:gd name="connsiteX5" fmla="*/ 6839 w 11577798"/>
              <a:gd name="connsiteY5" fmla="*/ 4696103 h 6224426"/>
              <a:gd name="connsiteX6" fmla="*/ 2548019 w 11577798"/>
              <a:gd name="connsiteY6" fmla="*/ 4688959 h 6224426"/>
              <a:gd name="connsiteX7" fmla="*/ 2544524 w 11577798"/>
              <a:gd name="connsiteY7" fmla="*/ 6214732 h 6224426"/>
              <a:gd name="connsiteX8" fmla="*/ 2620656 w 11577798"/>
              <a:gd name="connsiteY8" fmla="*/ 6214732 h 6224426"/>
              <a:gd name="connsiteX9" fmla="*/ 2632650 w 11577798"/>
              <a:gd name="connsiteY9" fmla="*/ 1634497 h 6224426"/>
              <a:gd name="connsiteX10" fmla="*/ 8894496 w 11577798"/>
              <a:gd name="connsiteY10" fmla="*/ 1634496 h 6224426"/>
              <a:gd name="connsiteX11" fmla="*/ 8894497 w 11577798"/>
              <a:gd name="connsiteY11" fmla="*/ 6215462 h 6224426"/>
              <a:gd name="connsiteX12" fmla="*/ 8984144 w 11577798"/>
              <a:gd name="connsiteY12" fmla="*/ 6224426 h 6224426"/>
              <a:gd name="connsiteX13" fmla="*/ 8975179 w 11577798"/>
              <a:gd name="connsiteY13" fmla="*/ 1643461 h 6224426"/>
              <a:gd name="connsiteX14" fmla="*/ 11543567 w 11577798"/>
              <a:gd name="connsiteY14" fmla="*/ 1643462 h 6224426"/>
              <a:gd name="connsiteX15" fmla="*/ 11552532 w 11577798"/>
              <a:gd name="connsiteY15" fmla="*/ 1571743 h 6224426"/>
              <a:gd name="connsiteX16" fmla="*/ 2633462 w 11577798"/>
              <a:gd name="connsiteY16" fmla="*/ 1574183 h 6224426"/>
              <a:gd name="connsiteX17" fmla="*/ 2633034 w 11577798"/>
              <a:gd name="connsiteY17" fmla="*/ 5317 h 6224426"/>
              <a:gd name="connsiteX18" fmla="*/ 11542075 w 11577798"/>
              <a:gd name="connsiteY18" fmla="*/ 9271 h 6224426"/>
              <a:gd name="connsiteX19" fmla="*/ 11577798 w 11577798"/>
              <a:gd name="connsiteY19" fmla="*/ 6215640 h 6224426"/>
              <a:gd name="connsiteX20" fmla="*/ 1893 w 11577798"/>
              <a:gd name="connsiteY20" fmla="*/ 6215640 h 6224426"/>
              <a:gd name="connsiteX0" fmla="*/ 1893 w 11577798"/>
              <a:gd name="connsiteY0" fmla="*/ 6215640 h 6224426"/>
              <a:gd name="connsiteX1" fmla="*/ 10616 w 11577798"/>
              <a:gd name="connsiteY1" fmla="*/ 3121 h 6224426"/>
              <a:gd name="connsiteX2" fmla="*/ 2546228 w 11577798"/>
              <a:gd name="connsiteY2" fmla="*/ 0 h 6224426"/>
              <a:gd name="connsiteX3" fmla="*/ 2551550 w 11577798"/>
              <a:gd name="connsiteY3" fmla="*/ 4608927 h 6224426"/>
              <a:gd name="connsiteX4" fmla="*/ 6757 w 11577798"/>
              <a:gd name="connsiteY4" fmla="*/ 4605684 h 6224426"/>
              <a:gd name="connsiteX5" fmla="*/ 6839 w 11577798"/>
              <a:gd name="connsiteY5" fmla="*/ 4696103 h 6224426"/>
              <a:gd name="connsiteX6" fmla="*/ 2548019 w 11577798"/>
              <a:gd name="connsiteY6" fmla="*/ 4688959 h 6224426"/>
              <a:gd name="connsiteX7" fmla="*/ 2544524 w 11577798"/>
              <a:gd name="connsiteY7" fmla="*/ 6214732 h 6224426"/>
              <a:gd name="connsiteX8" fmla="*/ 2620656 w 11577798"/>
              <a:gd name="connsiteY8" fmla="*/ 6214732 h 6224426"/>
              <a:gd name="connsiteX9" fmla="*/ 2632650 w 11577798"/>
              <a:gd name="connsiteY9" fmla="*/ 1634497 h 6224426"/>
              <a:gd name="connsiteX10" fmla="*/ 8894496 w 11577798"/>
              <a:gd name="connsiteY10" fmla="*/ 1634496 h 6224426"/>
              <a:gd name="connsiteX11" fmla="*/ 8894497 w 11577798"/>
              <a:gd name="connsiteY11" fmla="*/ 6215462 h 6224426"/>
              <a:gd name="connsiteX12" fmla="*/ 8984144 w 11577798"/>
              <a:gd name="connsiteY12" fmla="*/ 6224426 h 6224426"/>
              <a:gd name="connsiteX13" fmla="*/ 8975179 w 11577798"/>
              <a:gd name="connsiteY13" fmla="*/ 1643461 h 6224426"/>
              <a:gd name="connsiteX14" fmla="*/ 11543567 w 11577798"/>
              <a:gd name="connsiteY14" fmla="*/ 1643462 h 6224426"/>
              <a:gd name="connsiteX15" fmla="*/ 11552532 w 11577798"/>
              <a:gd name="connsiteY15" fmla="*/ 1571743 h 6224426"/>
              <a:gd name="connsiteX16" fmla="*/ 2633462 w 11577798"/>
              <a:gd name="connsiteY16" fmla="*/ 1574183 h 6224426"/>
              <a:gd name="connsiteX17" fmla="*/ 2629504 w 11577798"/>
              <a:gd name="connsiteY17" fmla="*/ 5317 h 6224426"/>
              <a:gd name="connsiteX18" fmla="*/ 11542075 w 11577798"/>
              <a:gd name="connsiteY18" fmla="*/ 9271 h 6224426"/>
              <a:gd name="connsiteX19" fmla="*/ 11577798 w 11577798"/>
              <a:gd name="connsiteY19" fmla="*/ 6215640 h 6224426"/>
              <a:gd name="connsiteX20" fmla="*/ 1893 w 11577798"/>
              <a:gd name="connsiteY20" fmla="*/ 6215640 h 6224426"/>
              <a:gd name="connsiteX0" fmla="*/ 1893 w 11577798"/>
              <a:gd name="connsiteY0" fmla="*/ 6215640 h 6224426"/>
              <a:gd name="connsiteX1" fmla="*/ 10616 w 11577798"/>
              <a:gd name="connsiteY1" fmla="*/ 3121 h 6224426"/>
              <a:gd name="connsiteX2" fmla="*/ 2546228 w 11577798"/>
              <a:gd name="connsiteY2" fmla="*/ 0 h 6224426"/>
              <a:gd name="connsiteX3" fmla="*/ 2551550 w 11577798"/>
              <a:gd name="connsiteY3" fmla="*/ 4608927 h 6224426"/>
              <a:gd name="connsiteX4" fmla="*/ 6757 w 11577798"/>
              <a:gd name="connsiteY4" fmla="*/ 4605684 h 6224426"/>
              <a:gd name="connsiteX5" fmla="*/ 6839 w 11577798"/>
              <a:gd name="connsiteY5" fmla="*/ 4696103 h 6224426"/>
              <a:gd name="connsiteX6" fmla="*/ 2548019 w 11577798"/>
              <a:gd name="connsiteY6" fmla="*/ 4688959 h 6224426"/>
              <a:gd name="connsiteX7" fmla="*/ 2544524 w 11577798"/>
              <a:gd name="connsiteY7" fmla="*/ 6214732 h 6224426"/>
              <a:gd name="connsiteX8" fmla="*/ 2620656 w 11577798"/>
              <a:gd name="connsiteY8" fmla="*/ 6214732 h 6224426"/>
              <a:gd name="connsiteX9" fmla="*/ 2632650 w 11577798"/>
              <a:gd name="connsiteY9" fmla="*/ 1634497 h 6224426"/>
              <a:gd name="connsiteX10" fmla="*/ 8894496 w 11577798"/>
              <a:gd name="connsiteY10" fmla="*/ 1646797 h 6224426"/>
              <a:gd name="connsiteX11" fmla="*/ 8894497 w 11577798"/>
              <a:gd name="connsiteY11" fmla="*/ 6215462 h 6224426"/>
              <a:gd name="connsiteX12" fmla="*/ 8984144 w 11577798"/>
              <a:gd name="connsiteY12" fmla="*/ 6224426 h 6224426"/>
              <a:gd name="connsiteX13" fmla="*/ 8975179 w 11577798"/>
              <a:gd name="connsiteY13" fmla="*/ 1643461 h 6224426"/>
              <a:gd name="connsiteX14" fmla="*/ 11543567 w 11577798"/>
              <a:gd name="connsiteY14" fmla="*/ 1643462 h 6224426"/>
              <a:gd name="connsiteX15" fmla="*/ 11552532 w 11577798"/>
              <a:gd name="connsiteY15" fmla="*/ 1571743 h 6224426"/>
              <a:gd name="connsiteX16" fmla="*/ 2633462 w 11577798"/>
              <a:gd name="connsiteY16" fmla="*/ 1574183 h 6224426"/>
              <a:gd name="connsiteX17" fmla="*/ 2629504 w 11577798"/>
              <a:gd name="connsiteY17" fmla="*/ 5317 h 6224426"/>
              <a:gd name="connsiteX18" fmla="*/ 11542075 w 11577798"/>
              <a:gd name="connsiteY18" fmla="*/ 9271 h 6224426"/>
              <a:gd name="connsiteX19" fmla="*/ 11577798 w 11577798"/>
              <a:gd name="connsiteY19" fmla="*/ 6215640 h 6224426"/>
              <a:gd name="connsiteX20" fmla="*/ 1893 w 11577798"/>
              <a:gd name="connsiteY20" fmla="*/ 6215640 h 6224426"/>
              <a:gd name="connsiteX0" fmla="*/ 1893 w 11577798"/>
              <a:gd name="connsiteY0" fmla="*/ 6215640 h 6224426"/>
              <a:gd name="connsiteX1" fmla="*/ 10616 w 11577798"/>
              <a:gd name="connsiteY1" fmla="*/ 3121 h 6224426"/>
              <a:gd name="connsiteX2" fmla="*/ 2546228 w 11577798"/>
              <a:gd name="connsiteY2" fmla="*/ 0 h 6224426"/>
              <a:gd name="connsiteX3" fmla="*/ 2551550 w 11577798"/>
              <a:gd name="connsiteY3" fmla="*/ 4608927 h 6224426"/>
              <a:gd name="connsiteX4" fmla="*/ 6757 w 11577798"/>
              <a:gd name="connsiteY4" fmla="*/ 4605684 h 6224426"/>
              <a:gd name="connsiteX5" fmla="*/ 6839 w 11577798"/>
              <a:gd name="connsiteY5" fmla="*/ 4696103 h 6224426"/>
              <a:gd name="connsiteX6" fmla="*/ 2548019 w 11577798"/>
              <a:gd name="connsiteY6" fmla="*/ 4688959 h 6224426"/>
              <a:gd name="connsiteX7" fmla="*/ 2544524 w 11577798"/>
              <a:gd name="connsiteY7" fmla="*/ 6214732 h 6224426"/>
              <a:gd name="connsiteX8" fmla="*/ 2620656 w 11577798"/>
              <a:gd name="connsiteY8" fmla="*/ 6214732 h 6224426"/>
              <a:gd name="connsiteX9" fmla="*/ 2632650 w 11577798"/>
              <a:gd name="connsiteY9" fmla="*/ 1634497 h 6224426"/>
              <a:gd name="connsiteX10" fmla="*/ 8892446 w 11577798"/>
              <a:gd name="connsiteY10" fmla="*/ 1640646 h 6224426"/>
              <a:gd name="connsiteX11" fmla="*/ 8894497 w 11577798"/>
              <a:gd name="connsiteY11" fmla="*/ 6215462 h 6224426"/>
              <a:gd name="connsiteX12" fmla="*/ 8984144 w 11577798"/>
              <a:gd name="connsiteY12" fmla="*/ 6224426 h 6224426"/>
              <a:gd name="connsiteX13" fmla="*/ 8975179 w 11577798"/>
              <a:gd name="connsiteY13" fmla="*/ 1643461 h 6224426"/>
              <a:gd name="connsiteX14" fmla="*/ 11543567 w 11577798"/>
              <a:gd name="connsiteY14" fmla="*/ 1643462 h 6224426"/>
              <a:gd name="connsiteX15" fmla="*/ 11552532 w 11577798"/>
              <a:gd name="connsiteY15" fmla="*/ 1571743 h 6224426"/>
              <a:gd name="connsiteX16" fmla="*/ 2633462 w 11577798"/>
              <a:gd name="connsiteY16" fmla="*/ 1574183 h 6224426"/>
              <a:gd name="connsiteX17" fmla="*/ 2629504 w 11577798"/>
              <a:gd name="connsiteY17" fmla="*/ 5317 h 6224426"/>
              <a:gd name="connsiteX18" fmla="*/ 11542075 w 11577798"/>
              <a:gd name="connsiteY18" fmla="*/ 9271 h 6224426"/>
              <a:gd name="connsiteX19" fmla="*/ 11577798 w 11577798"/>
              <a:gd name="connsiteY19" fmla="*/ 6215640 h 6224426"/>
              <a:gd name="connsiteX20" fmla="*/ 1893 w 11577798"/>
              <a:gd name="connsiteY20" fmla="*/ 6215640 h 6224426"/>
              <a:gd name="connsiteX0" fmla="*/ 1893 w 11577798"/>
              <a:gd name="connsiteY0" fmla="*/ 6215640 h 6224426"/>
              <a:gd name="connsiteX1" fmla="*/ 10616 w 11577798"/>
              <a:gd name="connsiteY1" fmla="*/ 3121 h 6224426"/>
              <a:gd name="connsiteX2" fmla="*/ 2546228 w 11577798"/>
              <a:gd name="connsiteY2" fmla="*/ 0 h 6224426"/>
              <a:gd name="connsiteX3" fmla="*/ 2551550 w 11577798"/>
              <a:gd name="connsiteY3" fmla="*/ 4608927 h 6224426"/>
              <a:gd name="connsiteX4" fmla="*/ 6757 w 11577798"/>
              <a:gd name="connsiteY4" fmla="*/ 4605684 h 6224426"/>
              <a:gd name="connsiteX5" fmla="*/ 6839 w 11577798"/>
              <a:gd name="connsiteY5" fmla="*/ 4696103 h 6224426"/>
              <a:gd name="connsiteX6" fmla="*/ 2548019 w 11577798"/>
              <a:gd name="connsiteY6" fmla="*/ 4688959 h 6224426"/>
              <a:gd name="connsiteX7" fmla="*/ 2544524 w 11577798"/>
              <a:gd name="connsiteY7" fmla="*/ 6214732 h 6224426"/>
              <a:gd name="connsiteX8" fmla="*/ 2620656 w 11577798"/>
              <a:gd name="connsiteY8" fmla="*/ 6214732 h 6224426"/>
              <a:gd name="connsiteX9" fmla="*/ 2630600 w 11577798"/>
              <a:gd name="connsiteY9" fmla="*/ 1642698 h 6224426"/>
              <a:gd name="connsiteX10" fmla="*/ 8892446 w 11577798"/>
              <a:gd name="connsiteY10" fmla="*/ 1640646 h 6224426"/>
              <a:gd name="connsiteX11" fmla="*/ 8894497 w 11577798"/>
              <a:gd name="connsiteY11" fmla="*/ 6215462 h 6224426"/>
              <a:gd name="connsiteX12" fmla="*/ 8984144 w 11577798"/>
              <a:gd name="connsiteY12" fmla="*/ 6224426 h 6224426"/>
              <a:gd name="connsiteX13" fmla="*/ 8975179 w 11577798"/>
              <a:gd name="connsiteY13" fmla="*/ 1643461 h 6224426"/>
              <a:gd name="connsiteX14" fmla="*/ 11543567 w 11577798"/>
              <a:gd name="connsiteY14" fmla="*/ 1643462 h 6224426"/>
              <a:gd name="connsiteX15" fmla="*/ 11552532 w 11577798"/>
              <a:gd name="connsiteY15" fmla="*/ 1571743 h 6224426"/>
              <a:gd name="connsiteX16" fmla="*/ 2633462 w 11577798"/>
              <a:gd name="connsiteY16" fmla="*/ 1574183 h 6224426"/>
              <a:gd name="connsiteX17" fmla="*/ 2629504 w 11577798"/>
              <a:gd name="connsiteY17" fmla="*/ 5317 h 6224426"/>
              <a:gd name="connsiteX18" fmla="*/ 11542075 w 11577798"/>
              <a:gd name="connsiteY18" fmla="*/ 9271 h 6224426"/>
              <a:gd name="connsiteX19" fmla="*/ 11577798 w 11577798"/>
              <a:gd name="connsiteY19" fmla="*/ 6215640 h 6224426"/>
              <a:gd name="connsiteX20" fmla="*/ 1893 w 11577798"/>
              <a:gd name="connsiteY20" fmla="*/ 6215640 h 6224426"/>
              <a:gd name="connsiteX0" fmla="*/ 289 w 11576194"/>
              <a:gd name="connsiteY0" fmla="*/ 6215640 h 6224426"/>
              <a:gd name="connsiteX1" fmla="*/ 9012 w 11576194"/>
              <a:gd name="connsiteY1" fmla="*/ 3121 h 6224426"/>
              <a:gd name="connsiteX2" fmla="*/ 2544624 w 11576194"/>
              <a:gd name="connsiteY2" fmla="*/ 0 h 6224426"/>
              <a:gd name="connsiteX3" fmla="*/ 2549946 w 11576194"/>
              <a:gd name="connsiteY3" fmla="*/ 4608927 h 6224426"/>
              <a:gd name="connsiteX4" fmla="*/ 5153 w 11576194"/>
              <a:gd name="connsiteY4" fmla="*/ 4605684 h 6224426"/>
              <a:gd name="connsiteX5" fmla="*/ 16318 w 11576194"/>
              <a:gd name="connsiteY5" fmla="*/ 4679478 h 6224426"/>
              <a:gd name="connsiteX6" fmla="*/ 2546415 w 11576194"/>
              <a:gd name="connsiteY6" fmla="*/ 4688959 h 6224426"/>
              <a:gd name="connsiteX7" fmla="*/ 2542920 w 11576194"/>
              <a:gd name="connsiteY7" fmla="*/ 6214732 h 6224426"/>
              <a:gd name="connsiteX8" fmla="*/ 2619052 w 11576194"/>
              <a:gd name="connsiteY8" fmla="*/ 6214732 h 6224426"/>
              <a:gd name="connsiteX9" fmla="*/ 2628996 w 11576194"/>
              <a:gd name="connsiteY9" fmla="*/ 1642698 h 6224426"/>
              <a:gd name="connsiteX10" fmla="*/ 8890842 w 11576194"/>
              <a:gd name="connsiteY10" fmla="*/ 1640646 h 6224426"/>
              <a:gd name="connsiteX11" fmla="*/ 8892893 w 11576194"/>
              <a:gd name="connsiteY11" fmla="*/ 6215462 h 6224426"/>
              <a:gd name="connsiteX12" fmla="*/ 8982540 w 11576194"/>
              <a:gd name="connsiteY12" fmla="*/ 6224426 h 6224426"/>
              <a:gd name="connsiteX13" fmla="*/ 8973575 w 11576194"/>
              <a:gd name="connsiteY13" fmla="*/ 1643461 h 6224426"/>
              <a:gd name="connsiteX14" fmla="*/ 11541963 w 11576194"/>
              <a:gd name="connsiteY14" fmla="*/ 1643462 h 6224426"/>
              <a:gd name="connsiteX15" fmla="*/ 11550928 w 11576194"/>
              <a:gd name="connsiteY15" fmla="*/ 1571743 h 6224426"/>
              <a:gd name="connsiteX16" fmla="*/ 2631858 w 11576194"/>
              <a:gd name="connsiteY16" fmla="*/ 1574183 h 6224426"/>
              <a:gd name="connsiteX17" fmla="*/ 2627900 w 11576194"/>
              <a:gd name="connsiteY17" fmla="*/ 5317 h 6224426"/>
              <a:gd name="connsiteX18" fmla="*/ 11540471 w 11576194"/>
              <a:gd name="connsiteY18" fmla="*/ 9271 h 6224426"/>
              <a:gd name="connsiteX19" fmla="*/ 11576194 w 11576194"/>
              <a:gd name="connsiteY19" fmla="*/ 6215640 h 6224426"/>
              <a:gd name="connsiteX20" fmla="*/ 289 w 11576194"/>
              <a:gd name="connsiteY20" fmla="*/ 6215640 h 6224426"/>
              <a:gd name="connsiteX0" fmla="*/ 3409 w 11579314"/>
              <a:gd name="connsiteY0" fmla="*/ 6215640 h 6224426"/>
              <a:gd name="connsiteX1" fmla="*/ 12132 w 11579314"/>
              <a:gd name="connsiteY1" fmla="*/ 3121 h 6224426"/>
              <a:gd name="connsiteX2" fmla="*/ 2547744 w 11579314"/>
              <a:gd name="connsiteY2" fmla="*/ 0 h 6224426"/>
              <a:gd name="connsiteX3" fmla="*/ 2553066 w 11579314"/>
              <a:gd name="connsiteY3" fmla="*/ 4608927 h 6224426"/>
              <a:gd name="connsiteX4" fmla="*/ 8273 w 11579314"/>
              <a:gd name="connsiteY4" fmla="*/ 4605684 h 6224426"/>
              <a:gd name="connsiteX5" fmla="*/ 6508 w 11579314"/>
              <a:gd name="connsiteY5" fmla="*/ 4679478 h 6224426"/>
              <a:gd name="connsiteX6" fmla="*/ 2549535 w 11579314"/>
              <a:gd name="connsiteY6" fmla="*/ 4688959 h 6224426"/>
              <a:gd name="connsiteX7" fmla="*/ 2546040 w 11579314"/>
              <a:gd name="connsiteY7" fmla="*/ 6214732 h 6224426"/>
              <a:gd name="connsiteX8" fmla="*/ 2622172 w 11579314"/>
              <a:gd name="connsiteY8" fmla="*/ 6214732 h 6224426"/>
              <a:gd name="connsiteX9" fmla="*/ 2632116 w 11579314"/>
              <a:gd name="connsiteY9" fmla="*/ 1642698 h 6224426"/>
              <a:gd name="connsiteX10" fmla="*/ 8893962 w 11579314"/>
              <a:gd name="connsiteY10" fmla="*/ 1640646 h 6224426"/>
              <a:gd name="connsiteX11" fmla="*/ 8896013 w 11579314"/>
              <a:gd name="connsiteY11" fmla="*/ 6215462 h 6224426"/>
              <a:gd name="connsiteX12" fmla="*/ 8985660 w 11579314"/>
              <a:gd name="connsiteY12" fmla="*/ 6224426 h 6224426"/>
              <a:gd name="connsiteX13" fmla="*/ 8976695 w 11579314"/>
              <a:gd name="connsiteY13" fmla="*/ 1643461 h 6224426"/>
              <a:gd name="connsiteX14" fmla="*/ 11545083 w 11579314"/>
              <a:gd name="connsiteY14" fmla="*/ 1643462 h 6224426"/>
              <a:gd name="connsiteX15" fmla="*/ 11554048 w 11579314"/>
              <a:gd name="connsiteY15" fmla="*/ 1571743 h 6224426"/>
              <a:gd name="connsiteX16" fmla="*/ 2634978 w 11579314"/>
              <a:gd name="connsiteY16" fmla="*/ 1574183 h 6224426"/>
              <a:gd name="connsiteX17" fmla="*/ 2631020 w 11579314"/>
              <a:gd name="connsiteY17" fmla="*/ 5317 h 6224426"/>
              <a:gd name="connsiteX18" fmla="*/ 11543591 w 11579314"/>
              <a:gd name="connsiteY18" fmla="*/ 9271 h 6224426"/>
              <a:gd name="connsiteX19" fmla="*/ 11579314 w 11579314"/>
              <a:gd name="connsiteY19" fmla="*/ 6215640 h 6224426"/>
              <a:gd name="connsiteX20" fmla="*/ 3409 w 11579314"/>
              <a:gd name="connsiteY20" fmla="*/ 6215640 h 6224426"/>
              <a:gd name="connsiteX0" fmla="*/ 3409 w 11579314"/>
              <a:gd name="connsiteY0" fmla="*/ 6215640 h 6224426"/>
              <a:gd name="connsiteX1" fmla="*/ 12132 w 11579314"/>
              <a:gd name="connsiteY1" fmla="*/ 3121 h 6224426"/>
              <a:gd name="connsiteX2" fmla="*/ 2547744 w 11579314"/>
              <a:gd name="connsiteY2" fmla="*/ 0 h 6224426"/>
              <a:gd name="connsiteX3" fmla="*/ 2553066 w 11579314"/>
              <a:gd name="connsiteY3" fmla="*/ 4608927 h 6224426"/>
              <a:gd name="connsiteX4" fmla="*/ 8273 w 11579314"/>
              <a:gd name="connsiteY4" fmla="*/ 4605684 h 6224426"/>
              <a:gd name="connsiteX5" fmla="*/ 6508 w 11579314"/>
              <a:gd name="connsiteY5" fmla="*/ 4679478 h 6224426"/>
              <a:gd name="connsiteX6" fmla="*/ 2549535 w 11579314"/>
              <a:gd name="connsiteY6" fmla="*/ 4688959 h 6224426"/>
              <a:gd name="connsiteX7" fmla="*/ 2546040 w 11579314"/>
              <a:gd name="connsiteY7" fmla="*/ 6214732 h 6224426"/>
              <a:gd name="connsiteX8" fmla="*/ 2622172 w 11579314"/>
              <a:gd name="connsiteY8" fmla="*/ 6214732 h 6224426"/>
              <a:gd name="connsiteX9" fmla="*/ 2632116 w 11579314"/>
              <a:gd name="connsiteY9" fmla="*/ 1642698 h 6224426"/>
              <a:gd name="connsiteX10" fmla="*/ 8893962 w 11579314"/>
              <a:gd name="connsiteY10" fmla="*/ 1640646 h 6224426"/>
              <a:gd name="connsiteX11" fmla="*/ 8896013 w 11579314"/>
              <a:gd name="connsiteY11" fmla="*/ 6215462 h 6224426"/>
              <a:gd name="connsiteX12" fmla="*/ 8985660 w 11579314"/>
              <a:gd name="connsiteY12" fmla="*/ 6224426 h 6224426"/>
              <a:gd name="connsiteX13" fmla="*/ 8976695 w 11579314"/>
              <a:gd name="connsiteY13" fmla="*/ 1643461 h 6224426"/>
              <a:gd name="connsiteX14" fmla="*/ 11545083 w 11579314"/>
              <a:gd name="connsiteY14" fmla="*/ 1643462 h 6224426"/>
              <a:gd name="connsiteX15" fmla="*/ 11554048 w 11579314"/>
              <a:gd name="connsiteY15" fmla="*/ 1571743 h 6224426"/>
              <a:gd name="connsiteX16" fmla="*/ 2634978 w 11579314"/>
              <a:gd name="connsiteY16" fmla="*/ 1574183 h 6224426"/>
              <a:gd name="connsiteX17" fmla="*/ 2631020 w 11579314"/>
              <a:gd name="connsiteY17" fmla="*/ 5317 h 6224426"/>
              <a:gd name="connsiteX18" fmla="*/ 11543591 w 11579314"/>
              <a:gd name="connsiteY18" fmla="*/ 9271 h 6224426"/>
              <a:gd name="connsiteX19" fmla="*/ 11579314 w 11579314"/>
              <a:gd name="connsiteY19" fmla="*/ 6215640 h 6224426"/>
              <a:gd name="connsiteX20" fmla="*/ 3409 w 11579314"/>
              <a:gd name="connsiteY20" fmla="*/ 6215640 h 6224426"/>
              <a:gd name="connsiteX0" fmla="*/ 289 w 11576194"/>
              <a:gd name="connsiteY0" fmla="*/ 6215640 h 6224426"/>
              <a:gd name="connsiteX1" fmla="*/ 9012 w 11576194"/>
              <a:gd name="connsiteY1" fmla="*/ 3121 h 6224426"/>
              <a:gd name="connsiteX2" fmla="*/ 2544624 w 11576194"/>
              <a:gd name="connsiteY2" fmla="*/ 0 h 6224426"/>
              <a:gd name="connsiteX3" fmla="*/ 2549946 w 11576194"/>
              <a:gd name="connsiteY3" fmla="*/ 4608927 h 6224426"/>
              <a:gd name="connsiteX4" fmla="*/ 5153 w 11576194"/>
              <a:gd name="connsiteY4" fmla="*/ 4605684 h 6224426"/>
              <a:gd name="connsiteX5" fmla="*/ 3388 w 11576194"/>
              <a:gd name="connsiteY5" fmla="*/ 4679478 h 6224426"/>
              <a:gd name="connsiteX6" fmla="*/ 2546415 w 11576194"/>
              <a:gd name="connsiteY6" fmla="*/ 4688959 h 6224426"/>
              <a:gd name="connsiteX7" fmla="*/ 2542920 w 11576194"/>
              <a:gd name="connsiteY7" fmla="*/ 6214732 h 6224426"/>
              <a:gd name="connsiteX8" fmla="*/ 2619052 w 11576194"/>
              <a:gd name="connsiteY8" fmla="*/ 6214732 h 6224426"/>
              <a:gd name="connsiteX9" fmla="*/ 2628996 w 11576194"/>
              <a:gd name="connsiteY9" fmla="*/ 1642698 h 6224426"/>
              <a:gd name="connsiteX10" fmla="*/ 8890842 w 11576194"/>
              <a:gd name="connsiteY10" fmla="*/ 1640646 h 6224426"/>
              <a:gd name="connsiteX11" fmla="*/ 8892893 w 11576194"/>
              <a:gd name="connsiteY11" fmla="*/ 6215462 h 6224426"/>
              <a:gd name="connsiteX12" fmla="*/ 8982540 w 11576194"/>
              <a:gd name="connsiteY12" fmla="*/ 6224426 h 6224426"/>
              <a:gd name="connsiteX13" fmla="*/ 8973575 w 11576194"/>
              <a:gd name="connsiteY13" fmla="*/ 1643461 h 6224426"/>
              <a:gd name="connsiteX14" fmla="*/ 11541963 w 11576194"/>
              <a:gd name="connsiteY14" fmla="*/ 1643462 h 6224426"/>
              <a:gd name="connsiteX15" fmla="*/ 11550928 w 11576194"/>
              <a:gd name="connsiteY15" fmla="*/ 1571743 h 6224426"/>
              <a:gd name="connsiteX16" fmla="*/ 2631858 w 11576194"/>
              <a:gd name="connsiteY16" fmla="*/ 1574183 h 6224426"/>
              <a:gd name="connsiteX17" fmla="*/ 2627900 w 11576194"/>
              <a:gd name="connsiteY17" fmla="*/ 5317 h 6224426"/>
              <a:gd name="connsiteX18" fmla="*/ 11540471 w 11576194"/>
              <a:gd name="connsiteY18" fmla="*/ 9271 h 6224426"/>
              <a:gd name="connsiteX19" fmla="*/ 11576194 w 11576194"/>
              <a:gd name="connsiteY19" fmla="*/ 6215640 h 6224426"/>
              <a:gd name="connsiteX20" fmla="*/ 289 w 11576194"/>
              <a:gd name="connsiteY20" fmla="*/ 6215640 h 6224426"/>
              <a:gd name="connsiteX0" fmla="*/ 289 w 11576194"/>
              <a:gd name="connsiteY0" fmla="*/ 6215640 h 6224426"/>
              <a:gd name="connsiteX1" fmla="*/ 9012 w 11576194"/>
              <a:gd name="connsiteY1" fmla="*/ 3121 h 6224426"/>
              <a:gd name="connsiteX2" fmla="*/ 2544624 w 11576194"/>
              <a:gd name="connsiteY2" fmla="*/ 0 h 6224426"/>
              <a:gd name="connsiteX3" fmla="*/ 2549946 w 11576194"/>
              <a:gd name="connsiteY3" fmla="*/ 4608927 h 6224426"/>
              <a:gd name="connsiteX4" fmla="*/ 5153 w 11576194"/>
              <a:gd name="connsiteY4" fmla="*/ 4605684 h 6224426"/>
              <a:gd name="connsiteX5" fmla="*/ 3388 w 11576194"/>
              <a:gd name="connsiteY5" fmla="*/ 4679478 h 6224426"/>
              <a:gd name="connsiteX6" fmla="*/ 2540873 w 11576194"/>
              <a:gd name="connsiteY6" fmla="*/ 4688959 h 6224426"/>
              <a:gd name="connsiteX7" fmla="*/ 2542920 w 11576194"/>
              <a:gd name="connsiteY7" fmla="*/ 6214732 h 6224426"/>
              <a:gd name="connsiteX8" fmla="*/ 2619052 w 11576194"/>
              <a:gd name="connsiteY8" fmla="*/ 6214732 h 6224426"/>
              <a:gd name="connsiteX9" fmla="*/ 2628996 w 11576194"/>
              <a:gd name="connsiteY9" fmla="*/ 1642698 h 6224426"/>
              <a:gd name="connsiteX10" fmla="*/ 8890842 w 11576194"/>
              <a:gd name="connsiteY10" fmla="*/ 1640646 h 6224426"/>
              <a:gd name="connsiteX11" fmla="*/ 8892893 w 11576194"/>
              <a:gd name="connsiteY11" fmla="*/ 6215462 h 6224426"/>
              <a:gd name="connsiteX12" fmla="*/ 8982540 w 11576194"/>
              <a:gd name="connsiteY12" fmla="*/ 6224426 h 6224426"/>
              <a:gd name="connsiteX13" fmla="*/ 8973575 w 11576194"/>
              <a:gd name="connsiteY13" fmla="*/ 1643461 h 6224426"/>
              <a:gd name="connsiteX14" fmla="*/ 11541963 w 11576194"/>
              <a:gd name="connsiteY14" fmla="*/ 1643462 h 6224426"/>
              <a:gd name="connsiteX15" fmla="*/ 11550928 w 11576194"/>
              <a:gd name="connsiteY15" fmla="*/ 1571743 h 6224426"/>
              <a:gd name="connsiteX16" fmla="*/ 2631858 w 11576194"/>
              <a:gd name="connsiteY16" fmla="*/ 1574183 h 6224426"/>
              <a:gd name="connsiteX17" fmla="*/ 2627900 w 11576194"/>
              <a:gd name="connsiteY17" fmla="*/ 5317 h 6224426"/>
              <a:gd name="connsiteX18" fmla="*/ 11540471 w 11576194"/>
              <a:gd name="connsiteY18" fmla="*/ 9271 h 6224426"/>
              <a:gd name="connsiteX19" fmla="*/ 11576194 w 11576194"/>
              <a:gd name="connsiteY19" fmla="*/ 6215640 h 6224426"/>
              <a:gd name="connsiteX20" fmla="*/ 289 w 11576194"/>
              <a:gd name="connsiteY20" fmla="*/ 6215640 h 6224426"/>
              <a:gd name="connsiteX0" fmla="*/ 289 w 11576194"/>
              <a:gd name="connsiteY0" fmla="*/ 6215640 h 6224426"/>
              <a:gd name="connsiteX1" fmla="*/ 9012 w 11576194"/>
              <a:gd name="connsiteY1" fmla="*/ 3121 h 6224426"/>
              <a:gd name="connsiteX2" fmla="*/ 2544624 w 11576194"/>
              <a:gd name="connsiteY2" fmla="*/ 0 h 6224426"/>
              <a:gd name="connsiteX3" fmla="*/ 2549946 w 11576194"/>
              <a:gd name="connsiteY3" fmla="*/ 4608927 h 6224426"/>
              <a:gd name="connsiteX4" fmla="*/ 5153 w 11576194"/>
              <a:gd name="connsiteY4" fmla="*/ 4605684 h 6224426"/>
              <a:gd name="connsiteX5" fmla="*/ 3388 w 11576194"/>
              <a:gd name="connsiteY5" fmla="*/ 4679478 h 6224426"/>
              <a:gd name="connsiteX6" fmla="*/ 2540873 w 11576194"/>
              <a:gd name="connsiteY6" fmla="*/ 4688959 h 6224426"/>
              <a:gd name="connsiteX7" fmla="*/ 2542920 w 11576194"/>
              <a:gd name="connsiteY7" fmla="*/ 6214732 h 6224426"/>
              <a:gd name="connsiteX8" fmla="*/ 2619052 w 11576194"/>
              <a:gd name="connsiteY8" fmla="*/ 6214732 h 6224426"/>
              <a:gd name="connsiteX9" fmla="*/ 2628996 w 11576194"/>
              <a:gd name="connsiteY9" fmla="*/ 1642698 h 6224426"/>
              <a:gd name="connsiteX10" fmla="*/ 8890842 w 11576194"/>
              <a:gd name="connsiteY10" fmla="*/ 1640646 h 6224426"/>
              <a:gd name="connsiteX11" fmla="*/ 8892893 w 11576194"/>
              <a:gd name="connsiteY11" fmla="*/ 6215462 h 6224426"/>
              <a:gd name="connsiteX12" fmla="*/ 8982540 w 11576194"/>
              <a:gd name="connsiteY12" fmla="*/ 6224426 h 6224426"/>
              <a:gd name="connsiteX13" fmla="*/ 8973575 w 11576194"/>
              <a:gd name="connsiteY13" fmla="*/ 1643461 h 6224426"/>
              <a:gd name="connsiteX14" fmla="*/ 11541963 w 11576194"/>
              <a:gd name="connsiteY14" fmla="*/ 1643462 h 6224426"/>
              <a:gd name="connsiteX15" fmla="*/ 11550928 w 11576194"/>
              <a:gd name="connsiteY15" fmla="*/ 1571743 h 6224426"/>
              <a:gd name="connsiteX16" fmla="*/ 2631858 w 11576194"/>
              <a:gd name="connsiteY16" fmla="*/ 1574183 h 6224426"/>
              <a:gd name="connsiteX17" fmla="*/ 2627900 w 11576194"/>
              <a:gd name="connsiteY17" fmla="*/ 5317 h 6224426"/>
              <a:gd name="connsiteX18" fmla="*/ 11540471 w 11576194"/>
              <a:gd name="connsiteY18" fmla="*/ 9271 h 6224426"/>
              <a:gd name="connsiteX19" fmla="*/ 11576194 w 11576194"/>
              <a:gd name="connsiteY19" fmla="*/ 6215640 h 6224426"/>
              <a:gd name="connsiteX20" fmla="*/ 289 w 11576194"/>
              <a:gd name="connsiteY20" fmla="*/ 6215640 h 6224426"/>
              <a:gd name="connsiteX0" fmla="*/ 289 w 11576194"/>
              <a:gd name="connsiteY0" fmla="*/ 6215640 h 6224426"/>
              <a:gd name="connsiteX1" fmla="*/ 9012 w 11576194"/>
              <a:gd name="connsiteY1" fmla="*/ 3121 h 6224426"/>
              <a:gd name="connsiteX2" fmla="*/ 2544624 w 11576194"/>
              <a:gd name="connsiteY2" fmla="*/ 0 h 6224426"/>
              <a:gd name="connsiteX3" fmla="*/ 2549946 w 11576194"/>
              <a:gd name="connsiteY3" fmla="*/ 4608927 h 6224426"/>
              <a:gd name="connsiteX4" fmla="*/ 5153 w 11576194"/>
              <a:gd name="connsiteY4" fmla="*/ 4605684 h 6224426"/>
              <a:gd name="connsiteX5" fmla="*/ 3388 w 11576194"/>
              <a:gd name="connsiteY5" fmla="*/ 4679478 h 6224426"/>
              <a:gd name="connsiteX6" fmla="*/ 2540873 w 11576194"/>
              <a:gd name="connsiteY6" fmla="*/ 4688959 h 6224426"/>
              <a:gd name="connsiteX7" fmla="*/ 2542920 w 11576194"/>
              <a:gd name="connsiteY7" fmla="*/ 6214732 h 6224426"/>
              <a:gd name="connsiteX8" fmla="*/ 2619052 w 11576194"/>
              <a:gd name="connsiteY8" fmla="*/ 6214732 h 6224426"/>
              <a:gd name="connsiteX9" fmla="*/ 2628996 w 11576194"/>
              <a:gd name="connsiteY9" fmla="*/ 1642698 h 6224426"/>
              <a:gd name="connsiteX10" fmla="*/ 8890842 w 11576194"/>
              <a:gd name="connsiteY10" fmla="*/ 1640646 h 6224426"/>
              <a:gd name="connsiteX11" fmla="*/ 8892893 w 11576194"/>
              <a:gd name="connsiteY11" fmla="*/ 6215462 h 6224426"/>
              <a:gd name="connsiteX12" fmla="*/ 8982540 w 11576194"/>
              <a:gd name="connsiteY12" fmla="*/ 6224426 h 6224426"/>
              <a:gd name="connsiteX13" fmla="*/ 8973575 w 11576194"/>
              <a:gd name="connsiteY13" fmla="*/ 1643461 h 6224426"/>
              <a:gd name="connsiteX14" fmla="*/ 11541963 w 11576194"/>
              <a:gd name="connsiteY14" fmla="*/ 1643462 h 6224426"/>
              <a:gd name="connsiteX15" fmla="*/ 11550928 w 11576194"/>
              <a:gd name="connsiteY15" fmla="*/ 1571743 h 6224426"/>
              <a:gd name="connsiteX16" fmla="*/ 2631858 w 11576194"/>
              <a:gd name="connsiteY16" fmla="*/ 1574183 h 6224426"/>
              <a:gd name="connsiteX17" fmla="*/ 2627900 w 11576194"/>
              <a:gd name="connsiteY17" fmla="*/ 5317 h 6224426"/>
              <a:gd name="connsiteX18" fmla="*/ 11540471 w 11576194"/>
              <a:gd name="connsiteY18" fmla="*/ 9271 h 6224426"/>
              <a:gd name="connsiteX19" fmla="*/ 11576194 w 11576194"/>
              <a:gd name="connsiteY19" fmla="*/ 6215640 h 6224426"/>
              <a:gd name="connsiteX20" fmla="*/ 289 w 11576194"/>
              <a:gd name="connsiteY20" fmla="*/ 6215640 h 6224426"/>
              <a:gd name="connsiteX0" fmla="*/ 289 w 11576194"/>
              <a:gd name="connsiteY0" fmla="*/ 6215640 h 6224426"/>
              <a:gd name="connsiteX1" fmla="*/ 9012 w 11576194"/>
              <a:gd name="connsiteY1" fmla="*/ 3121 h 6224426"/>
              <a:gd name="connsiteX2" fmla="*/ 2544624 w 11576194"/>
              <a:gd name="connsiteY2" fmla="*/ 0 h 6224426"/>
              <a:gd name="connsiteX3" fmla="*/ 2542557 w 11576194"/>
              <a:gd name="connsiteY3" fmla="*/ 4608927 h 6224426"/>
              <a:gd name="connsiteX4" fmla="*/ 5153 w 11576194"/>
              <a:gd name="connsiteY4" fmla="*/ 4605684 h 6224426"/>
              <a:gd name="connsiteX5" fmla="*/ 3388 w 11576194"/>
              <a:gd name="connsiteY5" fmla="*/ 4679478 h 6224426"/>
              <a:gd name="connsiteX6" fmla="*/ 2540873 w 11576194"/>
              <a:gd name="connsiteY6" fmla="*/ 4688959 h 6224426"/>
              <a:gd name="connsiteX7" fmla="*/ 2542920 w 11576194"/>
              <a:gd name="connsiteY7" fmla="*/ 6214732 h 6224426"/>
              <a:gd name="connsiteX8" fmla="*/ 2619052 w 11576194"/>
              <a:gd name="connsiteY8" fmla="*/ 6214732 h 6224426"/>
              <a:gd name="connsiteX9" fmla="*/ 2628996 w 11576194"/>
              <a:gd name="connsiteY9" fmla="*/ 1642698 h 6224426"/>
              <a:gd name="connsiteX10" fmla="*/ 8890842 w 11576194"/>
              <a:gd name="connsiteY10" fmla="*/ 1640646 h 6224426"/>
              <a:gd name="connsiteX11" fmla="*/ 8892893 w 11576194"/>
              <a:gd name="connsiteY11" fmla="*/ 6215462 h 6224426"/>
              <a:gd name="connsiteX12" fmla="*/ 8982540 w 11576194"/>
              <a:gd name="connsiteY12" fmla="*/ 6224426 h 6224426"/>
              <a:gd name="connsiteX13" fmla="*/ 8973575 w 11576194"/>
              <a:gd name="connsiteY13" fmla="*/ 1643461 h 6224426"/>
              <a:gd name="connsiteX14" fmla="*/ 11541963 w 11576194"/>
              <a:gd name="connsiteY14" fmla="*/ 1643462 h 6224426"/>
              <a:gd name="connsiteX15" fmla="*/ 11550928 w 11576194"/>
              <a:gd name="connsiteY15" fmla="*/ 1571743 h 6224426"/>
              <a:gd name="connsiteX16" fmla="*/ 2631858 w 11576194"/>
              <a:gd name="connsiteY16" fmla="*/ 1574183 h 6224426"/>
              <a:gd name="connsiteX17" fmla="*/ 2627900 w 11576194"/>
              <a:gd name="connsiteY17" fmla="*/ 5317 h 6224426"/>
              <a:gd name="connsiteX18" fmla="*/ 11540471 w 11576194"/>
              <a:gd name="connsiteY18" fmla="*/ 9271 h 6224426"/>
              <a:gd name="connsiteX19" fmla="*/ 11576194 w 11576194"/>
              <a:gd name="connsiteY19" fmla="*/ 6215640 h 6224426"/>
              <a:gd name="connsiteX20" fmla="*/ 289 w 11576194"/>
              <a:gd name="connsiteY20" fmla="*/ 6215640 h 6224426"/>
              <a:gd name="connsiteX0" fmla="*/ 289 w 11576194"/>
              <a:gd name="connsiteY0" fmla="*/ 6215640 h 6224426"/>
              <a:gd name="connsiteX1" fmla="*/ 9012 w 11576194"/>
              <a:gd name="connsiteY1" fmla="*/ 3121 h 6224426"/>
              <a:gd name="connsiteX2" fmla="*/ 2544624 w 11576194"/>
              <a:gd name="connsiteY2" fmla="*/ 0 h 6224426"/>
              <a:gd name="connsiteX3" fmla="*/ 2542557 w 11576194"/>
              <a:gd name="connsiteY3" fmla="*/ 4608927 h 6224426"/>
              <a:gd name="connsiteX4" fmla="*/ 5153 w 11576194"/>
              <a:gd name="connsiteY4" fmla="*/ 4605684 h 6224426"/>
              <a:gd name="connsiteX5" fmla="*/ 1541 w 11576194"/>
              <a:gd name="connsiteY5" fmla="*/ 4685020 h 6224426"/>
              <a:gd name="connsiteX6" fmla="*/ 2540873 w 11576194"/>
              <a:gd name="connsiteY6" fmla="*/ 4688959 h 6224426"/>
              <a:gd name="connsiteX7" fmla="*/ 2542920 w 11576194"/>
              <a:gd name="connsiteY7" fmla="*/ 6214732 h 6224426"/>
              <a:gd name="connsiteX8" fmla="*/ 2619052 w 11576194"/>
              <a:gd name="connsiteY8" fmla="*/ 6214732 h 6224426"/>
              <a:gd name="connsiteX9" fmla="*/ 2628996 w 11576194"/>
              <a:gd name="connsiteY9" fmla="*/ 1642698 h 6224426"/>
              <a:gd name="connsiteX10" fmla="*/ 8890842 w 11576194"/>
              <a:gd name="connsiteY10" fmla="*/ 1640646 h 6224426"/>
              <a:gd name="connsiteX11" fmla="*/ 8892893 w 11576194"/>
              <a:gd name="connsiteY11" fmla="*/ 6215462 h 6224426"/>
              <a:gd name="connsiteX12" fmla="*/ 8982540 w 11576194"/>
              <a:gd name="connsiteY12" fmla="*/ 6224426 h 6224426"/>
              <a:gd name="connsiteX13" fmla="*/ 8973575 w 11576194"/>
              <a:gd name="connsiteY13" fmla="*/ 1643461 h 6224426"/>
              <a:gd name="connsiteX14" fmla="*/ 11541963 w 11576194"/>
              <a:gd name="connsiteY14" fmla="*/ 1643462 h 6224426"/>
              <a:gd name="connsiteX15" fmla="*/ 11550928 w 11576194"/>
              <a:gd name="connsiteY15" fmla="*/ 1571743 h 6224426"/>
              <a:gd name="connsiteX16" fmla="*/ 2631858 w 11576194"/>
              <a:gd name="connsiteY16" fmla="*/ 1574183 h 6224426"/>
              <a:gd name="connsiteX17" fmla="*/ 2627900 w 11576194"/>
              <a:gd name="connsiteY17" fmla="*/ 5317 h 6224426"/>
              <a:gd name="connsiteX18" fmla="*/ 11540471 w 11576194"/>
              <a:gd name="connsiteY18" fmla="*/ 9271 h 6224426"/>
              <a:gd name="connsiteX19" fmla="*/ 11576194 w 11576194"/>
              <a:gd name="connsiteY19" fmla="*/ 6215640 h 6224426"/>
              <a:gd name="connsiteX20" fmla="*/ 289 w 11576194"/>
              <a:gd name="connsiteY20" fmla="*/ 6215640 h 6224426"/>
              <a:gd name="connsiteX0" fmla="*/ 289 w 11576194"/>
              <a:gd name="connsiteY0" fmla="*/ 6215640 h 6224426"/>
              <a:gd name="connsiteX1" fmla="*/ 9012 w 11576194"/>
              <a:gd name="connsiteY1" fmla="*/ 3121 h 6224426"/>
              <a:gd name="connsiteX2" fmla="*/ 2544624 w 11576194"/>
              <a:gd name="connsiteY2" fmla="*/ 0 h 6224426"/>
              <a:gd name="connsiteX3" fmla="*/ 2542557 w 11576194"/>
              <a:gd name="connsiteY3" fmla="*/ 4608927 h 6224426"/>
              <a:gd name="connsiteX4" fmla="*/ 5153 w 11576194"/>
              <a:gd name="connsiteY4" fmla="*/ 4605684 h 6224426"/>
              <a:gd name="connsiteX5" fmla="*/ 1541 w 11576194"/>
              <a:gd name="connsiteY5" fmla="*/ 4685020 h 6224426"/>
              <a:gd name="connsiteX6" fmla="*/ 2540873 w 11576194"/>
              <a:gd name="connsiteY6" fmla="*/ 4688959 h 6224426"/>
              <a:gd name="connsiteX7" fmla="*/ 2542920 w 11576194"/>
              <a:gd name="connsiteY7" fmla="*/ 6214732 h 6224426"/>
              <a:gd name="connsiteX8" fmla="*/ 2619052 w 11576194"/>
              <a:gd name="connsiteY8" fmla="*/ 6214732 h 6224426"/>
              <a:gd name="connsiteX9" fmla="*/ 2628996 w 11576194"/>
              <a:gd name="connsiteY9" fmla="*/ 1642698 h 6224426"/>
              <a:gd name="connsiteX10" fmla="*/ 8890842 w 11576194"/>
              <a:gd name="connsiteY10" fmla="*/ 1640646 h 6224426"/>
              <a:gd name="connsiteX11" fmla="*/ 8892893 w 11576194"/>
              <a:gd name="connsiteY11" fmla="*/ 6215462 h 6224426"/>
              <a:gd name="connsiteX12" fmla="*/ 8982540 w 11576194"/>
              <a:gd name="connsiteY12" fmla="*/ 6224426 h 6224426"/>
              <a:gd name="connsiteX13" fmla="*/ 8973575 w 11576194"/>
              <a:gd name="connsiteY13" fmla="*/ 1643461 h 6224426"/>
              <a:gd name="connsiteX14" fmla="*/ 11541963 w 11576194"/>
              <a:gd name="connsiteY14" fmla="*/ 1643462 h 6224426"/>
              <a:gd name="connsiteX15" fmla="*/ 11550928 w 11576194"/>
              <a:gd name="connsiteY15" fmla="*/ 1571743 h 6224426"/>
              <a:gd name="connsiteX16" fmla="*/ 2631858 w 11576194"/>
              <a:gd name="connsiteY16" fmla="*/ 1574183 h 6224426"/>
              <a:gd name="connsiteX17" fmla="*/ 2627900 w 11576194"/>
              <a:gd name="connsiteY17" fmla="*/ 5317 h 6224426"/>
              <a:gd name="connsiteX18" fmla="*/ 11540471 w 11576194"/>
              <a:gd name="connsiteY18" fmla="*/ 9271 h 6224426"/>
              <a:gd name="connsiteX19" fmla="*/ 11576194 w 11576194"/>
              <a:gd name="connsiteY19" fmla="*/ 6215640 h 6224426"/>
              <a:gd name="connsiteX20" fmla="*/ 289 w 11576194"/>
              <a:gd name="connsiteY20" fmla="*/ 6215640 h 622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576194" h="6224426">
                <a:moveTo>
                  <a:pt x="289" y="6215640"/>
                </a:moveTo>
                <a:cubicBezTo>
                  <a:pt x="-2119" y="4148344"/>
                  <a:pt x="11420" y="2070417"/>
                  <a:pt x="9012" y="3121"/>
                </a:cubicBezTo>
                <a:lnTo>
                  <a:pt x="2544624" y="0"/>
                </a:lnTo>
                <a:cubicBezTo>
                  <a:pt x="2558551" y="2298614"/>
                  <a:pt x="2542386" y="3906100"/>
                  <a:pt x="2542557" y="4608927"/>
                </a:cubicBezTo>
                <a:lnTo>
                  <a:pt x="5153" y="4605684"/>
                </a:lnTo>
                <a:cubicBezTo>
                  <a:pt x="12090" y="4678340"/>
                  <a:pt x="1645" y="4638129"/>
                  <a:pt x="1541" y="4685020"/>
                </a:cubicBezTo>
                <a:lnTo>
                  <a:pt x="2540873" y="4688959"/>
                </a:lnTo>
                <a:cubicBezTo>
                  <a:pt x="2543730" y="5589863"/>
                  <a:pt x="2544941" y="5492974"/>
                  <a:pt x="2542920" y="6214732"/>
                </a:cubicBezTo>
                <a:lnTo>
                  <a:pt x="2619052" y="6214732"/>
                </a:lnTo>
                <a:cubicBezTo>
                  <a:pt x="2622367" y="4690721"/>
                  <a:pt x="2625681" y="3166709"/>
                  <a:pt x="2628996" y="1642698"/>
                </a:cubicBezTo>
                <a:lnTo>
                  <a:pt x="8890842" y="1640646"/>
                </a:lnTo>
                <a:cubicBezTo>
                  <a:pt x="8890842" y="3184070"/>
                  <a:pt x="8892893" y="4672038"/>
                  <a:pt x="8892893" y="6215462"/>
                </a:cubicBezTo>
                <a:lnTo>
                  <a:pt x="8982540" y="6224426"/>
                </a:lnTo>
                <a:cubicBezTo>
                  <a:pt x="8979552" y="4697438"/>
                  <a:pt x="8976563" y="3170449"/>
                  <a:pt x="8973575" y="1643461"/>
                </a:cubicBezTo>
                <a:lnTo>
                  <a:pt x="11541963" y="1643462"/>
                </a:lnTo>
                <a:cubicBezTo>
                  <a:pt x="11569361" y="1586807"/>
                  <a:pt x="11550927" y="1665872"/>
                  <a:pt x="11550928" y="1571743"/>
                </a:cubicBezTo>
                <a:lnTo>
                  <a:pt x="2631858" y="1574183"/>
                </a:lnTo>
                <a:cubicBezTo>
                  <a:pt x="2632987" y="1309377"/>
                  <a:pt x="2634873" y="1186852"/>
                  <a:pt x="2627900" y="5317"/>
                </a:cubicBezTo>
                <a:lnTo>
                  <a:pt x="11540471" y="9271"/>
                </a:lnTo>
                <a:lnTo>
                  <a:pt x="11576194" y="6215640"/>
                </a:lnTo>
                <a:lnTo>
                  <a:pt x="289" y="62156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588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10">
            <a:extLst>
              <a:ext uri="{FF2B5EF4-FFF2-40B4-BE49-F238E27FC236}">
                <a16:creationId xmlns="" xmlns:a16="http://schemas.microsoft.com/office/drawing/2014/main" id="{81F872CB-6A90-49B1-BC27-9DDE4DE958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026" y="214312"/>
            <a:ext cx="8743949" cy="4714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367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10">
            <a:extLst>
              <a:ext uri="{FF2B5EF4-FFF2-40B4-BE49-F238E27FC236}">
                <a16:creationId xmlns="" xmlns:a16="http://schemas.microsoft.com/office/drawing/2014/main" id="{8A76E244-86A1-46C5-84B0-347519A35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70966"/>
            <a:ext cx="9143520" cy="3642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2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10">
            <a:extLst>
              <a:ext uri="{FF2B5EF4-FFF2-40B4-BE49-F238E27FC236}">
                <a16:creationId xmlns="" xmlns:a16="http://schemas.microsoft.com/office/drawing/2014/main" id="{5AFB9DB4-71EB-4F4F-8CBF-0A20BD9222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69921"/>
            <a:ext cx="3255060" cy="447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825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552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10">
            <a:extLst>
              <a:ext uri="{FF2B5EF4-FFF2-40B4-BE49-F238E27FC236}">
                <a16:creationId xmlns="" xmlns:a16="http://schemas.microsoft.com/office/drawing/2014/main" id="{21B33736-8498-4B5E-A46F-59E5AFAA83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84847" y="-793907"/>
            <a:ext cx="3015857" cy="53267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/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Espaço Reservado para Imagem 10">
            <a:extLst>
              <a:ext uri="{FF2B5EF4-FFF2-40B4-BE49-F238E27FC236}">
                <a16:creationId xmlns="" xmlns:a16="http://schemas.microsoft.com/office/drawing/2014/main" id="{0704466E-9756-4A82-A01F-2A3C0DC961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677" y="160545"/>
            <a:ext cx="2775239" cy="25104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652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61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99" r:id="rId2"/>
    <p:sldLayoutId id="2147483791" r:id="rId3"/>
    <p:sldLayoutId id="2147483800" r:id="rId4"/>
    <p:sldLayoutId id="2147483801" r:id="rId5"/>
    <p:sldLayoutId id="2147483802" r:id="rId6"/>
    <p:sldLayoutId id="2147483803" r:id="rId7"/>
    <p:sldLayoutId id="2147483804" r:id="rId8"/>
  </p:sldLayoutIdLst>
  <p:txStyles>
    <p:titleStyle>
      <a:lvl1pPr algn="ctr" defTabSz="621975" rtl="0" eaLnBrk="1" latinLnBrk="0" hangingPunct="1">
        <a:spcBef>
          <a:spcPct val="0"/>
        </a:spcBef>
        <a:buNone/>
        <a:defRPr sz="2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241" indent="-233241" algn="l" defTabSz="621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05355" indent="-194367" algn="l" defTabSz="62197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777469" indent="-155494" algn="l" defTabSz="621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088456" indent="-155494" algn="l" defTabSz="621975" rtl="0" eaLnBrk="1" latinLnBrk="0" hangingPunct="1">
        <a:spcBef>
          <a:spcPct val="20000"/>
        </a:spcBef>
        <a:buFont typeface="Arial" panose="020B0604020202020204" pitchFamily="34" charset="0"/>
        <a:buChar char="–"/>
        <a:defRPr sz="1360" kern="1200">
          <a:solidFill>
            <a:schemeClr val="tx1"/>
          </a:solidFill>
          <a:latin typeface="+mn-lt"/>
          <a:ea typeface="+mn-ea"/>
          <a:cs typeface="+mn-cs"/>
        </a:defRPr>
      </a:lvl4pPr>
      <a:lvl5pPr marL="1399443" indent="-155494" algn="l" defTabSz="621975" rtl="0" eaLnBrk="1" latinLnBrk="0" hangingPunct="1">
        <a:spcBef>
          <a:spcPct val="20000"/>
        </a:spcBef>
        <a:buFont typeface="Arial" panose="020B0604020202020204" pitchFamily="34" charset="0"/>
        <a:buChar char="»"/>
        <a:defRPr sz="1360" kern="1200">
          <a:solidFill>
            <a:schemeClr val="tx1"/>
          </a:solidFill>
          <a:latin typeface="+mn-lt"/>
          <a:ea typeface="+mn-ea"/>
          <a:cs typeface="+mn-cs"/>
        </a:defRPr>
      </a:lvl5pPr>
      <a:lvl6pPr marL="1710431" indent="-155494" algn="l" defTabSz="621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1360" kern="1200">
          <a:solidFill>
            <a:schemeClr val="tx1"/>
          </a:solidFill>
          <a:latin typeface="+mn-lt"/>
          <a:ea typeface="+mn-ea"/>
          <a:cs typeface="+mn-cs"/>
        </a:defRPr>
      </a:lvl6pPr>
      <a:lvl7pPr marL="2021418" indent="-155494" algn="l" defTabSz="621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1360" kern="1200">
          <a:solidFill>
            <a:schemeClr val="tx1"/>
          </a:solidFill>
          <a:latin typeface="+mn-lt"/>
          <a:ea typeface="+mn-ea"/>
          <a:cs typeface="+mn-cs"/>
        </a:defRPr>
      </a:lvl7pPr>
      <a:lvl8pPr marL="2332406" indent="-155494" algn="l" defTabSz="621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1360" kern="1200">
          <a:solidFill>
            <a:schemeClr val="tx1"/>
          </a:solidFill>
          <a:latin typeface="+mn-lt"/>
          <a:ea typeface="+mn-ea"/>
          <a:cs typeface="+mn-cs"/>
        </a:defRPr>
      </a:lvl8pPr>
      <a:lvl9pPr marL="2643393" indent="-155494" algn="l" defTabSz="621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1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21975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987" algn="l" defTabSz="621975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975" algn="l" defTabSz="621975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962" algn="l" defTabSz="621975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950" algn="l" defTabSz="621975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937" algn="l" defTabSz="621975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925" algn="l" defTabSz="621975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6912" algn="l" defTabSz="621975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7900" algn="l" defTabSz="621975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#</a:t>
            </a:r>
            <a:r>
              <a:rPr lang="pt-BR" dirty="0" err="1" smtClean="0"/>
              <a:t>FicaDica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PALETAS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404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264453" y="394955"/>
            <a:ext cx="4228499" cy="4492981"/>
          </a:xfrm>
          <a:prstGeom prst="rect">
            <a:avLst/>
          </a:prstGeom>
          <a:solidFill>
            <a:srgbClr val="626E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pic>
        <p:nvPicPr>
          <p:cNvPr id="4" name="Espaço Reservado para Imagem 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" b="931"/>
          <a:stretch>
            <a:fillRect/>
          </a:stretch>
        </p:blipFill>
        <p:spPr>
          <a:xfrm>
            <a:off x="5642373" y="91679"/>
            <a:ext cx="3369469" cy="4960144"/>
          </a:xfrm>
        </p:spPr>
      </p:pic>
      <p:sp>
        <p:nvSpPr>
          <p:cNvPr id="12" name="Rectangle 11"/>
          <p:cNvSpPr/>
          <p:nvPr/>
        </p:nvSpPr>
        <p:spPr>
          <a:xfrm>
            <a:off x="5614489" y="1607872"/>
            <a:ext cx="733910" cy="3444059"/>
          </a:xfrm>
          <a:prstGeom prst="rect">
            <a:avLst/>
          </a:prstGeom>
          <a:solidFill>
            <a:srgbClr val="3BB9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51490" y="1534717"/>
            <a:ext cx="3831431" cy="363140"/>
          </a:xfrm>
          <a:prstGeom prst="rect">
            <a:avLst/>
          </a:prstGeom>
          <a:solidFill>
            <a:srgbClr val="3BB9FF"/>
          </a:solidFill>
        </p:spPr>
        <p:txBody>
          <a:bodyPr anchor="t">
            <a:noAutofit/>
          </a:bodyPr>
          <a:lstStyle/>
          <a:p>
            <a:pPr marL="0" indent="0" algn="r">
              <a:lnSpc>
                <a:spcPts val="2699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DOLOR SIT LABORSI NULLA SIT </a:t>
            </a:r>
            <a:endParaRPr lang="en-US" sz="1800" spc="450" dirty="0">
              <a:solidFill>
                <a:schemeClr val="bg1"/>
              </a:solidFill>
              <a:latin typeface="Globotipo Texto" charset="0"/>
              <a:ea typeface="Globotipo Texto" charset="0"/>
              <a:cs typeface="Globotipo Texto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15471" y="1989393"/>
            <a:ext cx="4047329" cy="2312798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50"/>
              </a:lnSpc>
            </a:pP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enim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ad minim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veniamdol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ullamco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laboris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nisi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aliquip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ex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ea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commodo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consequat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.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enim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ad minim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veniamdol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ullamco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laboris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nisi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aliquip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ex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ea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commodo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consequat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. </a:t>
            </a:r>
          </a:p>
          <a:p>
            <a:pPr algn="l">
              <a:lnSpc>
                <a:spcPts val="1350"/>
              </a:lnSpc>
            </a:pP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Duis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aute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irure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dolor in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reprehenderit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in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enim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ad minim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veniamdol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ullamco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laboris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nisi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aliquip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ex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ea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commodo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consequat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. </a:t>
            </a:r>
          </a:p>
          <a:p>
            <a:pPr algn="l">
              <a:lnSpc>
                <a:spcPts val="1350"/>
              </a:lnSpc>
            </a:pP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Duis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aute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irure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dolor in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reprehenderit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in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voluptate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velit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esse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cillum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dolore.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voluptate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velit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esse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cillum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dolore. Duis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aute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irure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dolor in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reprehenderit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in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voluptate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velit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esse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cillum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dolore.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enim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ad minim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veniamdol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ullamco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laboris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nisi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ut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aliquip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ex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ea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commodo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consequat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. Duis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aute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irure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dolor in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reprehenderit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in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voluptate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velit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esse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cillum</a:t>
            </a:r>
            <a:r>
              <a:rPr lang="en-US" sz="900" dirty="0">
                <a:solidFill>
                  <a:srgbClr val="000000"/>
                </a:solidFill>
                <a:latin typeface="Globotipo Texto" charset="0"/>
                <a:ea typeface="Globotipo Texto" charset="0"/>
                <a:cs typeface="Globotipo Texto" charset="0"/>
              </a:rPr>
              <a:t> dolore.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Globotipo Texto" charset="0"/>
              <a:ea typeface="Globotipo Texto" charset="0"/>
              <a:cs typeface="Globotipo Text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3819" y="894675"/>
            <a:ext cx="8060735" cy="3691855"/>
          </a:xfrm>
          <a:prstGeom prst="rect">
            <a:avLst/>
          </a:prstGeom>
          <a:noFill/>
          <a:ln w="38100">
            <a:solidFill>
              <a:srgbClr val="FFF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18" name="Rectangle 17"/>
          <p:cNvSpPr/>
          <p:nvPr/>
        </p:nvSpPr>
        <p:spPr>
          <a:xfrm>
            <a:off x="4002052" y="4342469"/>
            <a:ext cx="1154365" cy="398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4036493" y="4890906"/>
            <a:ext cx="1071018" cy="105432"/>
          </a:xfrm>
          <a:custGeom>
            <a:avLst/>
            <a:gdLst>
              <a:gd name="T0" fmla="*/ 16397 w 16807"/>
              <a:gd name="T1" fmla="*/ 1043 h 1652"/>
              <a:gd name="T2" fmla="*/ 16327 w 16807"/>
              <a:gd name="T3" fmla="*/ 452 h 1652"/>
              <a:gd name="T4" fmla="*/ 15636 w 16807"/>
              <a:gd name="T5" fmla="*/ 615 h 1652"/>
              <a:gd name="T6" fmla="*/ 16677 w 16807"/>
              <a:gd name="T7" fmla="*/ 385 h 1652"/>
              <a:gd name="T8" fmla="*/ 16244 w 16807"/>
              <a:gd name="T9" fmla="*/ 1361 h 1652"/>
              <a:gd name="T10" fmla="*/ 14725 w 16807"/>
              <a:gd name="T11" fmla="*/ 1277 h 1652"/>
              <a:gd name="T12" fmla="*/ 15390 w 16807"/>
              <a:gd name="T13" fmla="*/ 330 h 1652"/>
              <a:gd name="T14" fmla="*/ 15512 w 16807"/>
              <a:gd name="T15" fmla="*/ 907 h 1652"/>
              <a:gd name="T16" fmla="*/ 15198 w 16807"/>
              <a:gd name="T17" fmla="*/ 1080 h 1652"/>
              <a:gd name="T18" fmla="*/ 15185 w 16807"/>
              <a:gd name="T19" fmla="*/ 531 h 1652"/>
              <a:gd name="T20" fmla="*/ 13854 w 16807"/>
              <a:gd name="T21" fmla="*/ 1083 h 1652"/>
              <a:gd name="T22" fmla="*/ 14264 w 16807"/>
              <a:gd name="T23" fmla="*/ 652 h 1652"/>
              <a:gd name="T24" fmla="*/ 13676 w 16807"/>
              <a:gd name="T25" fmla="*/ 580 h 1652"/>
              <a:gd name="T26" fmla="*/ 13952 w 16807"/>
              <a:gd name="T27" fmla="*/ 169 h 1652"/>
              <a:gd name="T28" fmla="*/ 14433 w 16807"/>
              <a:gd name="T29" fmla="*/ 1123 h 1652"/>
              <a:gd name="T30" fmla="*/ 13383 w 16807"/>
              <a:gd name="T31" fmla="*/ 944 h 1652"/>
              <a:gd name="T32" fmla="*/ 13285 w 16807"/>
              <a:gd name="T33" fmla="*/ 1094 h 1652"/>
              <a:gd name="T34" fmla="*/ 12740 w 16807"/>
              <a:gd name="T35" fmla="*/ 1206 h 1652"/>
              <a:gd name="T36" fmla="*/ 8024 w 16807"/>
              <a:gd name="T37" fmla="*/ 1337 h 1652"/>
              <a:gd name="T38" fmla="*/ 7999 w 16807"/>
              <a:gd name="T39" fmla="*/ 273 h 1652"/>
              <a:gd name="T40" fmla="*/ 8634 w 16807"/>
              <a:gd name="T41" fmla="*/ 561 h 1652"/>
              <a:gd name="T42" fmla="*/ 8046 w 16807"/>
              <a:gd name="T43" fmla="*/ 565 h 1652"/>
              <a:gd name="T44" fmla="*/ 8229 w 16807"/>
              <a:gd name="T45" fmla="*/ 1123 h 1652"/>
              <a:gd name="T46" fmla="*/ 8283 w 16807"/>
              <a:gd name="T47" fmla="*/ 754 h 1652"/>
              <a:gd name="T48" fmla="*/ 6609 w 16807"/>
              <a:gd name="T49" fmla="*/ 1365 h 1652"/>
              <a:gd name="T50" fmla="*/ 7260 w 16807"/>
              <a:gd name="T51" fmla="*/ 411 h 1652"/>
              <a:gd name="T52" fmla="*/ 7449 w 16807"/>
              <a:gd name="T53" fmla="*/ 1374 h 1652"/>
              <a:gd name="T54" fmla="*/ 6080 w 16807"/>
              <a:gd name="T55" fmla="*/ 1332 h 1652"/>
              <a:gd name="T56" fmla="*/ 5299 w 16807"/>
              <a:gd name="T57" fmla="*/ 481 h 1652"/>
              <a:gd name="T58" fmla="*/ 5937 w 16807"/>
              <a:gd name="T59" fmla="*/ 323 h 1652"/>
              <a:gd name="T60" fmla="*/ 5447 w 16807"/>
              <a:gd name="T61" fmla="*/ 1332 h 1652"/>
              <a:gd name="T62" fmla="*/ 4879 w 16807"/>
              <a:gd name="T63" fmla="*/ 681 h 1652"/>
              <a:gd name="T64" fmla="*/ 5072 w 16807"/>
              <a:gd name="T65" fmla="*/ 1173 h 1652"/>
              <a:gd name="T66" fmla="*/ 4453 w 16807"/>
              <a:gd name="T67" fmla="*/ 357 h 1652"/>
              <a:gd name="T68" fmla="*/ 4256 w 16807"/>
              <a:gd name="T69" fmla="*/ 409 h 1652"/>
              <a:gd name="T70" fmla="*/ 3703 w 16807"/>
              <a:gd name="T71" fmla="*/ 1218 h 1652"/>
              <a:gd name="T72" fmla="*/ 3533 w 16807"/>
              <a:gd name="T73" fmla="*/ 235 h 1652"/>
              <a:gd name="T74" fmla="*/ 2992 w 16807"/>
              <a:gd name="T75" fmla="*/ 530 h 1652"/>
              <a:gd name="T76" fmla="*/ 2481 w 16807"/>
              <a:gd name="T77" fmla="*/ 1218 h 1652"/>
              <a:gd name="T78" fmla="*/ 3261 w 16807"/>
              <a:gd name="T79" fmla="*/ 473 h 1652"/>
              <a:gd name="T80" fmla="*/ 3284 w 16807"/>
              <a:gd name="T81" fmla="*/ 1233 h 1652"/>
              <a:gd name="T82" fmla="*/ 1577 w 16807"/>
              <a:gd name="T83" fmla="*/ 1336 h 1652"/>
              <a:gd name="T84" fmla="*/ 1834 w 16807"/>
              <a:gd name="T85" fmla="*/ 230 h 1652"/>
              <a:gd name="T86" fmla="*/ 2164 w 16807"/>
              <a:gd name="T87" fmla="*/ 1363 h 1652"/>
              <a:gd name="T88" fmla="*/ 1133 w 16807"/>
              <a:gd name="T89" fmla="*/ 324 h 1652"/>
              <a:gd name="T90" fmla="*/ 759 w 16807"/>
              <a:gd name="T91" fmla="*/ 1325 h 1652"/>
              <a:gd name="T92" fmla="*/ 118 w 16807"/>
              <a:gd name="T93" fmla="*/ 1373 h 1652"/>
              <a:gd name="T94" fmla="*/ 436 w 16807"/>
              <a:gd name="T95" fmla="*/ 273 h 1652"/>
              <a:gd name="T96" fmla="*/ 9949 w 16807"/>
              <a:gd name="T97" fmla="*/ 26 h 1652"/>
              <a:gd name="T98" fmla="*/ 9631 w 16807"/>
              <a:gd name="T99" fmla="*/ 1463 h 1652"/>
              <a:gd name="T100" fmla="*/ 10976 w 16807"/>
              <a:gd name="T101" fmla="*/ 869 h 1652"/>
              <a:gd name="T102" fmla="*/ 10328 w 16807"/>
              <a:gd name="T103" fmla="*/ 1112 h 1652"/>
              <a:gd name="T104" fmla="*/ 10285 w 16807"/>
              <a:gd name="T105" fmla="*/ 518 h 1652"/>
              <a:gd name="T106" fmla="*/ 10810 w 16807"/>
              <a:gd name="T107" fmla="*/ 986 h 1652"/>
              <a:gd name="T108" fmla="*/ 9514 w 16807"/>
              <a:gd name="T109" fmla="*/ 1169 h 1652"/>
              <a:gd name="T110" fmla="*/ 10437 w 16807"/>
              <a:gd name="T111" fmla="*/ 417 h 1652"/>
              <a:gd name="T112" fmla="*/ 12377 w 16807"/>
              <a:gd name="T113" fmla="*/ 1222 h 1652"/>
              <a:gd name="T114" fmla="*/ 11454 w 16807"/>
              <a:gd name="T115" fmla="*/ 789 h 1652"/>
              <a:gd name="T116" fmla="*/ 12333 w 16807"/>
              <a:gd name="T117" fmla="*/ 242 h 1652"/>
              <a:gd name="T118" fmla="*/ 12142 w 16807"/>
              <a:gd name="T119" fmla="*/ 445 h 1652"/>
              <a:gd name="T120" fmla="*/ 11729 w 16807"/>
              <a:gd name="T121" fmla="*/ 855 h 1652"/>
              <a:gd name="T122" fmla="*/ 12098 w 16807"/>
              <a:gd name="T123" fmla="*/ 917 h 1652"/>
              <a:gd name="T124" fmla="*/ 12580 w 16807"/>
              <a:gd name="T125" fmla="*/ 779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07" h="1652">
                <a:moveTo>
                  <a:pt x="15883" y="765"/>
                </a:moveTo>
                <a:lnTo>
                  <a:pt x="15884" y="783"/>
                </a:lnTo>
                <a:lnTo>
                  <a:pt x="15885" y="800"/>
                </a:lnTo>
                <a:lnTo>
                  <a:pt x="15886" y="816"/>
                </a:lnTo>
                <a:lnTo>
                  <a:pt x="15889" y="833"/>
                </a:lnTo>
                <a:lnTo>
                  <a:pt x="15892" y="849"/>
                </a:lnTo>
                <a:lnTo>
                  <a:pt x="15896" y="864"/>
                </a:lnTo>
                <a:lnTo>
                  <a:pt x="15902" y="879"/>
                </a:lnTo>
                <a:lnTo>
                  <a:pt x="15907" y="894"/>
                </a:lnTo>
                <a:lnTo>
                  <a:pt x="15913" y="909"/>
                </a:lnTo>
                <a:lnTo>
                  <a:pt x="15920" y="924"/>
                </a:lnTo>
                <a:lnTo>
                  <a:pt x="15928" y="937"/>
                </a:lnTo>
                <a:lnTo>
                  <a:pt x="15936" y="950"/>
                </a:lnTo>
                <a:lnTo>
                  <a:pt x="15946" y="964"/>
                </a:lnTo>
                <a:lnTo>
                  <a:pt x="15956" y="976"/>
                </a:lnTo>
                <a:lnTo>
                  <a:pt x="15967" y="989"/>
                </a:lnTo>
                <a:lnTo>
                  <a:pt x="15978" y="1000"/>
                </a:lnTo>
                <a:lnTo>
                  <a:pt x="15991" y="1012"/>
                </a:lnTo>
                <a:lnTo>
                  <a:pt x="16003" y="1023"/>
                </a:lnTo>
                <a:lnTo>
                  <a:pt x="16016" y="1033"/>
                </a:lnTo>
                <a:lnTo>
                  <a:pt x="16029" y="1043"/>
                </a:lnTo>
                <a:lnTo>
                  <a:pt x="16042" y="1051"/>
                </a:lnTo>
                <a:lnTo>
                  <a:pt x="16056" y="1058"/>
                </a:lnTo>
                <a:lnTo>
                  <a:pt x="16071" y="1066"/>
                </a:lnTo>
                <a:lnTo>
                  <a:pt x="16084" y="1072"/>
                </a:lnTo>
                <a:lnTo>
                  <a:pt x="16100" y="1077"/>
                </a:lnTo>
                <a:lnTo>
                  <a:pt x="16115" y="1083"/>
                </a:lnTo>
                <a:lnTo>
                  <a:pt x="16131" y="1087"/>
                </a:lnTo>
                <a:lnTo>
                  <a:pt x="16146" y="1090"/>
                </a:lnTo>
                <a:lnTo>
                  <a:pt x="16162" y="1092"/>
                </a:lnTo>
                <a:lnTo>
                  <a:pt x="16179" y="1094"/>
                </a:lnTo>
                <a:lnTo>
                  <a:pt x="16196" y="1095"/>
                </a:lnTo>
                <a:lnTo>
                  <a:pt x="16214" y="1096"/>
                </a:lnTo>
                <a:lnTo>
                  <a:pt x="16230" y="1095"/>
                </a:lnTo>
                <a:lnTo>
                  <a:pt x="16247" y="1094"/>
                </a:lnTo>
                <a:lnTo>
                  <a:pt x="16264" y="1092"/>
                </a:lnTo>
                <a:lnTo>
                  <a:pt x="16280" y="1090"/>
                </a:lnTo>
                <a:lnTo>
                  <a:pt x="16296" y="1087"/>
                </a:lnTo>
                <a:lnTo>
                  <a:pt x="16311" y="1083"/>
                </a:lnTo>
                <a:lnTo>
                  <a:pt x="16327" y="1077"/>
                </a:lnTo>
                <a:lnTo>
                  <a:pt x="16342" y="1072"/>
                </a:lnTo>
                <a:lnTo>
                  <a:pt x="16356" y="1066"/>
                </a:lnTo>
                <a:lnTo>
                  <a:pt x="16370" y="1058"/>
                </a:lnTo>
                <a:lnTo>
                  <a:pt x="16384" y="1051"/>
                </a:lnTo>
                <a:lnTo>
                  <a:pt x="16397" y="1043"/>
                </a:lnTo>
                <a:lnTo>
                  <a:pt x="16411" y="1033"/>
                </a:lnTo>
                <a:lnTo>
                  <a:pt x="16424" y="1023"/>
                </a:lnTo>
                <a:lnTo>
                  <a:pt x="16436" y="1012"/>
                </a:lnTo>
                <a:lnTo>
                  <a:pt x="16448" y="1000"/>
                </a:lnTo>
                <a:lnTo>
                  <a:pt x="16459" y="989"/>
                </a:lnTo>
                <a:lnTo>
                  <a:pt x="16470" y="976"/>
                </a:lnTo>
                <a:lnTo>
                  <a:pt x="16480" y="964"/>
                </a:lnTo>
                <a:lnTo>
                  <a:pt x="16490" y="950"/>
                </a:lnTo>
                <a:lnTo>
                  <a:pt x="16498" y="937"/>
                </a:lnTo>
                <a:lnTo>
                  <a:pt x="16506" y="924"/>
                </a:lnTo>
                <a:lnTo>
                  <a:pt x="16513" y="909"/>
                </a:lnTo>
                <a:lnTo>
                  <a:pt x="16519" y="894"/>
                </a:lnTo>
                <a:lnTo>
                  <a:pt x="16525" y="879"/>
                </a:lnTo>
                <a:lnTo>
                  <a:pt x="16530" y="864"/>
                </a:lnTo>
                <a:lnTo>
                  <a:pt x="16534" y="849"/>
                </a:lnTo>
                <a:lnTo>
                  <a:pt x="16537" y="833"/>
                </a:lnTo>
                <a:lnTo>
                  <a:pt x="16540" y="816"/>
                </a:lnTo>
                <a:lnTo>
                  <a:pt x="16542" y="800"/>
                </a:lnTo>
                <a:lnTo>
                  <a:pt x="16543" y="783"/>
                </a:lnTo>
                <a:lnTo>
                  <a:pt x="16543" y="765"/>
                </a:lnTo>
                <a:lnTo>
                  <a:pt x="16543" y="749"/>
                </a:lnTo>
                <a:lnTo>
                  <a:pt x="16542" y="731"/>
                </a:lnTo>
                <a:lnTo>
                  <a:pt x="16540" y="715"/>
                </a:lnTo>
                <a:lnTo>
                  <a:pt x="16537" y="698"/>
                </a:lnTo>
                <a:lnTo>
                  <a:pt x="16534" y="682"/>
                </a:lnTo>
                <a:lnTo>
                  <a:pt x="16530" y="666"/>
                </a:lnTo>
                <a:lnTo>
                  <a:pt x="16525" y="652"/>
                </a:lnTo>
                <a:lnTo>
                  <a:pt x="16519" y="636"/>
                </a:lnTo>
                <a:lnTo>
                  <a:pt x="16513" y="622"/>
                </a:lnTo>
                <a:lnTo>
                  <a:pt x="16507" y="607"/>
                </a:lnTo>
                <a:lnTo>
                  <a:pt x="16498" y="594"/>
                </a:lnTo>
                <a:lnTo>
                  <a:pt x="16490" y="580"/>
                </a:lnTo>
                <a:lnTo>
                  <a:pt x="16480" y="567"/>
                </a:lnTo>
                <a:lnTo>
                  <a:pt x="16471" y="555"/>
                </a:lnTo>
                <a:lnTo>
                  <a:pt x="16460" y="542"/>
                </a:lnTo>
                <a:lnTo>
                  <a:pt x="16449" y="529"/>
                </a:lnTo>
                <a:lnTo>
                  <a:pt x="16436" y="518"/>
                </a:lnTo>
                <a:lnTo>
                  <a:pt x="16424" y="507"/>
                </a:lnTo>
                <a:lnTo>
                  <a:pt x="16411" y="498"/>
                </a:lnTo>
                <a:lnTo>
                  <a:pt x="16398" y="488"/>
                </a:lnTo>
                <a:lnTo>
                  <a:pt x="16385" y="480"/>
                </a:lnTo>
                <a:lnTo>
                  <a:pt x="16371" y="471"/>
                </a:lnTo>
                <a:lnTo>
                  <a:pt x="16356" y="465"/>
                </a:lnTo>
                <a:lnTo>
                  <a:pt x="16342" y="459"/>
                </a:lnTo>
                <a:lnTo>
                  <a:pt x="16327" y="452"/>
                </a:lnTo>
                <a:lnTo>
                  <a:pt x="16312" y="448"/>
                </a:lnTo>
                <a:lnTo>
                  <a:pt x="16296" y="444"/>
                </a:lnTo>
                <a:lnTo>
                  <a:pt x="16281" y="441"/>
                </a:lnTo>
                <a:lnTo>
                  <a:pt x="16264" y="438"/>
                </a:lnTo>
                <a:lnTo>
                  <a:pt x="16247" y="435"/>
                </a:lnTo>
                <a:lnTo>
                  <a:pt x="16230" y="434"/>
                </a:lnTo>
                <a:lnTo>
                  <a:pt x="16214" y="434"/>
                </a:lnTo>
                <a:lnTo>
                  <a:pt x="16196" y="434"/>
                </a:lnTo>
                <a:lnTo>
                  <a:pt x="16179" y="435"/>
                </a:lnTo>
                <a:lnTo>
                  <a:pt x="16162" y="438"/>
                </a:lnTo>
                <a:lnTo>
                  <a:pt x="16146" y="441"/>
                </a:lnTo>
                <a:lnTo>
                  <a:pt x="16129" y="444"/>
                </a:lnTo>
                <a:lnTo>
                  <a:pt x="16115" y="448"/>
                </a:lnTo>
                <a:lnTo>
                  <a:pt x="16099" y="452"/>
                </a:lnTo>
                <a:lnTo>
                  <a:pt x="16084" y="459"/>
                </a:lnTo>
                <a:lnTo>
                  <a:pt x="16070" y="465"/>
                </a:lnTo>
                <a:lnTo>
                  <a:pt x="16056" y="471"/>
                </a:lnTo>
                <a:lnTo>
                  <a:pt x="16041" y="480"/>
                </a:lnTo>
                <a:lnTo>
                  <a:pt x="16029" y="488"/>
                </a:lnTo>
                <a:lnTo>
                  <a:pt x="16015" y="498"/>
                </a:lnTo>
                <a:lnTo>
                  <a:pt x="16002" y="507"/>
                </a:lnTo>
                <a:lnTo>
                  <a:pt x="15990" y="518"/>
                </a:lnTo>
                <a:lnTo>
                  <a:pt x="15978" y="529"/>
                </a:lnTo>
                <a:lnTo>
                  <a:pt x="15967" y="542"/>
                </a:lnTo>
                <a:lnTo>
                  <a:pt x="15955" y="555"/>
                </a:lnTo>
                <a:lnTo>
                  <a:pt x="15946" y="567"/>
                </a:lnTo>
                <a:lnTo>
                  <a:pt x="15936" y="580"/>
                </a:lnTo>
                <a:lnTo>
                  <a:pt x="15928" y="594"/>
                </a:lnTo>
                <a:lnTo>
                  <a:pt x="15920" y="607"/>
                </a:lnTo>
                <a:lnTo>
                  <a:pt x="15913" y="622"/>
                </a:lnTo>
                <a:lnTo>
                  <a:pt x="15907" y="636"/>
                </a:lnTo>
                <a:lnTo>
                  <a:pt x="15902" y="652"/>
                </a:lnTo>
                <a:lnTo>
                  <a:pt x="15896" y="666"/>
                </a:lnTo>
                <a:lnTo>
                  <a:pt x="15892" y="682"/>
                </a:lnTo>
                <a:lnTo>
                  <a:pt x="15889" y="698"/>
                </a:lnTo>
                <a:lnTo>
                  <a:pt x="15886" y="715"/>
                </a:lnTo>
                <a:lnTo>
                  <a:pt x="15885" y="731"/>
                </a:lnTo>
                <a:lnTo>
                  <a:pt x="15884" y="749"/>
                </a:lnTo>
                <a:lnTo>
                  <a:pt x="15883" y="765"/>
                </a:lnTo>
                <a:close/>
                <a:moveTo>
                  <a:pt x="15619" y="765"/>
                </a:moveTo>
                <a:lnTo>
                  <a:pt x="15620" y="734"/>
                </a:lnTo>
                <a:lnTo>
                  <a:pt x="15622" y="703"/>
                </a:lnTo>
                <a:lnTo>
                  <a:pt x="15625" y="674"/>
                </a:lnTo>
                <a:lnTo>
                  <a:pt x="15629" y="644"/>
                </a:lnTo>
                <a:lnTo>
                  <a:pt x="15636" y="615"/>
                </a:lnTo>
                <a:lnTo>
                  <a:pt x="15643" y="587"/>
                </a:lnTo>
                <a:lnTo>
                  <a:pt x="15652" y="560"/>
                </a:lnTo>
                <a:lnTo>
                  <a:pt x="15662" y="532"/>
                </a:lnTo>
                <a:lnTo>
                  <a:pt x="15674" y="506"/>
                </a:lnTo>
                <a:lnTo>
                  <a:pt x="15686" y="481"/>
                </a:lnTo>
                <a:lnTo>
                  <a:pt x="15700" y="455"/>
                </a:lnTo>
                <a:lnTo>
                  <a:pt x="15716" y="431"/>
                </a:lnTo>
                <a:lnTo>
                  <a:pt x="15731" y="408"/>
                </a:lnTo>
                <a:lnTo>
                  <a:pt x="15750" y="385"/>
                </a:lnTo>
                <a:lnTo>
                  <a:pt x="15769" y="362"/>
                </a:lnTo>
                <a:lnTo>
                  <a:pt x="15790" y="341"/>
                </a:lnTo>
                <a:lnTo>
                  <a:pt x="15811" y="319"/>
                </a:lnTo>
                <a:lnTo>
                  <a:pt x="15833" y="300"/>
                </a:lnTo>
                <a:lnTo>
                  <a:pt x="15856" y="283"/>
                </a:lnTo>
                <a:lnTo>
                  <a:pt x="15881" y="266"/>
                </a:lnTo>
                <a:lnTo>
                  <a:pt x="15905" y="250"/>
                </a:lnTo>
                <a:lnTo>
                  <a:pt x="15929" y="236"/>
                </a:lnTo>
                <a:lnTo>
                  <a:pt x="15955" y="223"/>
                </a:lnTo>
                <a:lnTo>
                  <a:pt x="15980" y="212"/>
                </a:lnTo>
                <a:lnTo>
                  <a:pt x="16008" y="201"/>
                </a:lnTo>
                <a:lnTo>
                  <a:pt x="16035" y="193"/>
                </a:lnTo>
                <a:lnTo>
                  <a:pt x="16063" y="186"/>
                </a:lnTo>
                <a:lnTo>
                  <a:pt x="16092" y="179"/>
                </a:lnTo>
                <a:lnTo>
                  <a:pt x="16121" y="175"/>
                </a:lnTo>
                <a:lnTo>
                  <a:pt x="16152" y="172"/>
                </a:lnTo>
                <a:lnTo>
                  <a:pt x="16182" y="170"/>
                </a:lnTo>
                <a:lnTo>
                  <a:pt x="16214" y="169"/>
                </a:lnTo>
                <a:lnTo>
                  <a:pt x="16245" y="170"/>
                </a:lnTo>
                <a:lnTo>
                  <a:pt x="16275" y="172"/>
                </a:lnTo>
                <a:lnTo>
                  <a:pt x="16305" y="175"/>
                </a:lnTo>
                <a:lnTo>
                  <a:pt x="16334" y="179"/>
                </a:lnTo>
                <a:lnTo>
                  <a:pt x="16363" y="186"/>
                </a:lnTo>
                <a:lnTo>
                  <a:pt x="16391" y="193"/>
                </a:lnTo>
                <a:lnTo>
                  <a:pt x="16418" y="201"/>
                </a:lnTo>
                <a:lnTo>
                  <a:pt x="16446" y="212"/>
                </a:lnTo>
                <a:lnTo>
                  <a:pt x="16472" y="223"/>
                </a:lnTo>
                <a:lnTo>
                  <a:pt x="16497" y="236"/>
                </a:lnTo>
                <a:lnTo>
                  <a:pt x="16522" y="250"/>
                </a:lnTo>
                <a:lnTo>
                  <a:pt x="16546" y="266"/>
                </a:lnTo>
                <a:lnTo>
                  <a:pt x="16570" y="283"/>
                </a:lnTo>
                <a:lnTo>
                  <a:pt x="16593" y="300"/>
                </a:lnTo>
                <a:lnTo>
                  <a:pt x="16615" y="319"/>
                </a:lnTo>
                <a:lnTo>
                  <a:pt x="16637" y="341"/>
                </a:lnTo>
                <a:lnTo>
                  <a:pt x="16657" y="362"/>
                </a:lnTo>
                <a:lnTo>
                  <a:pt x="16677" y="385"/>
                </a:lnTo>
                <a:lnTo>
                  <a:pt x="16695" y="408"/>
                </a:lnTo>
                <a:lnTo>
                  <a:pt x="16711" y="431"/>
                </a:lnTo>
                <a:lnTo>
                  <a:pt x="16726" y="455"/>
                </a:lnTo>
                <a:lnTo>
                  <a:pt x="16741" y="481"/>
                </a:lnTo>
                <a:lnTo>
                  <a:pt x="16753" y="506"/>
                </a:lnTo>
                <a:lnTo>
                  <a:pt x="16764" y="532"/>
                </a:lnTo>
                <a:lnTo>
                  <a:pt x="16774" y="560"/>
                </a:lnTo>
                <a:lnTo>
                  <a:pt x="16783" y="587"/>
                </a:lnTo>
                <a:lnTo>
                  <a:pt x="16790" y="615"/>
                </a:lnTo>
                <a:lnTo>
                  <a:pt x="16796" y="644"/>
                </a:lnTo>
                <a:lnTo>
                  <a:pt x="16801" y="674"/>
                </a:lnTo>
                <a:lnTo>
                  <a:pt x="16804" y="703"/>
                </a:lnTo>
                <a:lnTo>
                  <a:pt x="16806" y="734"/>
                </a:lnTo>
                <a:lnTo>
                  <a:pt x="16807" y="765"/>
                </a:lnTo>
                <a:lnTo>
                  <a:pt x="16806" y="797"/>
                </a:lnTo>
                <a:lnTo>
                  <a:pt x="16804" y="828"/>
                </a:lnTo>
                <a:lnTo>
                  <a:pt x="16801" y="857"/>
                </a:lnTo>
                <a:lnTo>
                  <a:pt x="16796" y="887"/>
                </a:lnTo>
                <a:lnTo>
                  <a:pt x="16790" y="916"/>
                </a:lnTo>
                <a:lnTo>
                  <a:pt x="16783" y="944"/>
                </a:lnTo>
                <a:lnTo>
                  <a:pt x="16774" y="971"/>
                </a:lnTo>
                <a:lnTo>
                  <a:pt x="16764" y="998"/>
                </a:lnTo>
                <a:lnTo>
                  <a:pt x="16752" y="1025"/>
                </a:lnTo>
                <a:lnTo>
                  <a:pt x="16740" y="1050"/>
                </a:lnTo>
                <a:lnTo>
                  <a:pt x="16726" y="1074"/>
                </a:lnTo>
                <a:lnTo>
                  <a:pt x="16710" y="1100"/>
                </a:lnTo>
                <a:lnTo>
                  <a:pt x="16695" y="1123"/>
                </a:lnTo>
                <a:lnTo>
                  <a:pt x="16676" y="1146"/>
                </a:lnTo>
                <a:lnTo>
                  <a:pt x="16657" y="1168"/>
                </a:lnTo>
                <a:lnTo>
                  <a:pt x="16636" y="1190"/>
                </a:lnTo>
                <a:lnTo>
                  <a:pt x="16615" y="1210"/>
                </a:lnTo>
                <a:lnTo>
                  <a:pt x="16592" y="1230"/>
                </a:lnTo>
                <a:lnTo>
                  <a:pt x="16570" y="1248"/>
                </a:lnTo>
                <a:lnTo>
                  <a:pt x="16545" y="1265"/>
                </a:lnTo>
                <a:lnTo>
                  <a:pt x="16521" y="1280"/>
                </a:lnTo>
                <a:lnTo>
                  <a:pt x="16496" y="1295"/>
                </a:lnTo>
                <a:lnTo>
                  <a:pt x="16471" y="1307"/>
                </a:lnTo>
                <a:lnTo>
                  <a:pt x="16445" y="1319"/>
                </a:lnTo>
                <a:lnTo>
                  <a:pt x="16418" y="1328"/>
                </a:lnTo>
                <a:lnTo>
                  <a:pt x="16391" y="1337"/>
                </a:lnTo>
                <a:lnTo>
                  <a:pt x="16363" y="1344"/>
                </a:lnTo>
                <a:lnTo>
                  <a:pt x="16334" y="1350"/>
                </a:lnTo>
                <a:lnTo>
                  <a:pt x="16305" y="1356"/>
                </a:lnTo>
                <a:lnTo>
                  <a:pt x="16275" y="1359"/>
                </a:lnTo>
                <a:lnTo>
                  <a:pt x="16244" y="1361"/>
                </a:lnTo>
                <a:lnTo>
                  <a:pt x="16214" y="1361"/>
                </a:lnTo>
                <a:lnTo>
                  <a:pt x="16182" y="1361"/>
                </a:lnTo>
                <a:lnTo>
                  <a:pt x="16152" y="1359"/>
                </a:lnTo>
                <a:lnTo>
                  <a:pt x="16121" y="1356"/>
                </a:lnTo>
                <a:lnTo>
                  <a:pt x="16093" y="1350"/>
                </a:lnTo>
                <a:lnTo>
                  <a:pt x="16063" y="1344"/>
                </a:lnTo>
                <a:lnTo>
                  <a:pt x="16036" y="1337"/>
                </a:lnTo>
                <a:lnTo>
                  <a:pt x="16008" y="1328"/>
                </a:lnTo>
                <a:lnTo>
                  <a:pt x="15981" y="1319"/>
                </a:lnTo>
                <a:lnTo>
                  <a:pt x="15955" y="1307"/>
                </a:lnTo>
                <a:lnTo>
                  <a:pt x="15930" y="1295"/>
                </a:lnTo>
                <a:lnTo>
                  <a:pt x="15905" y="1280"/>
                </a:lnTo>
                <a:lnTo>
                  <a:pt x="15881" y="1265"/>
                </a:lnTo>
                <a:lnTo>
                  <a:pt x="15857" y="1248"/>
                </a:lnTo>
                <a:lnTo>
                  <a:pt x="15834" y="1230"/>
                </a:lnTo>
                <a:lnTo>
                  <a:pt x="15812" y="1210"/>
                </a:lnTo>
                <a:lnTo>
                  <a:pt x="15790" y="1190"/>
                </a:lnTo>
                <a:lnTo>
                  <a:pt x="15769" y="1168"/>
                </a:lnTo>
                <a:lnTo>
                  <a:pt x="15750" y="1146"/>
                </a:lnTo>
                <a:lnTo>
                  <a:pt x="15732" y="1123"/>
                </a:lnTo>
                <a:lnTo>
                  <a:pt x="15716" y="1100"/>
                </a:lnTo>
                <a:lnTo>
                  <a:pt x="15700" y="1074"/>
                </a:lnTo>
                <a:lnTo>
                  <a:pt x="15686" y="1050"/>
                </a:lnTo>
                <a:lnTo>
                  <a:pt x="15674" y="1025"/>
                </a:lnTo>
                <a:lnTo>
                  <a:pt x="15662" y="998"/>
                </a:lnTo>
                <a:lnTo>
                  <a:pt x="15652" y="971"/>
                </a:lnTo>
                <a:lnTo>
                  <a:pt x="15643" y="944"/>
                </a:lnTo>
                <a:lnTo>
                  <a:pt x="15636" y="916"/>
                </a:lnTo>
                <a:lnTo>
                  <a:pt x="15629" y="887"/>
                </a:lnTo>
                <a:lnTo>
                  <a:pt x="15625" y="857"/>
                </a:lnTo>
                <a:lnTo>
                  <a:pt x="15622" y="828"/>
                </a:lnTo>
                <a:lnTo>
                  <a:pt x="15620" y="797"/>
                </a:lnTo>
                <a:lnTo>
                  <a:pt x="15619" y="765"/>
                </a:lnTo>
                <a:close/>
                <a:moveTo>
                  <a:pt x="14871" y="1323"/>
                </a:moveTo>
                <a:lnTo>
                  <a:pt x="14848" y="1323"/>
                </a:lnTo>
                <a:lnTo>
                  <a:pt x="14827" y="1321"/>
                </a:lnTo>
                <a:lnTo>
                  <a:pt x="14807" y="1319"/>
                </a:lnTo>
                <a:lnTo>
                  <a:pt x="14790" y="1316"/>
                </a:lnTo>
                <a:lnTo>
                  <a:pt x="14774" y="1310"/>
                </a:lnTo>
                <a:lnTo>
                  <a:pt x="14761" y="1305"/>
                </a:lnTo>
                <a:lnTo>
                  <a:pt x="14748" y="1299"/>
                </a:lnTo>
                <a:lnTo>
                  <a:pt x="14739" y="1291"/>
                </a:lnTo>
                <a:lnTo>
                  <a:pt x="14733" y="1287"/>
                </a:lnTo>
                <a:lnTo>
                  <a:pt x="14729" y="1282"/>
                </a:lnTo>
                <a:lnTo>
                  <a:pt x="14725" y="1277"/>
                </a:lnTo>
                <a:lnTo>
                  <a:pt x="14721" y="1270"/>
                </a:lnTo>
                <a:lnTo>
                  <a:pt x="14715" y="1257"/>
                </a:lnTo>
                <a:lnTo>
                  <a:pt x="14708" y="1242"/>
                </a:lnTo>
                <a:lnTo>
                  <a:pt x="14704" y="1224"/>
                </a:lnTo>
                <a:lnTo>
                  <a:pt x="14701" y="1206"/>
                </a:lnTo>
                <a:lnTo>
                  <a:pt x="14699" y="1185"/>
                </a:lnTo>
                <a:lnTo>
                  <a:pt x="14699" y="1163"/>
                </a:lnTo>
                <a:lnTo>
                  <a:pt x="14699" y="383"/>
                </a:lnTo>
                <a:lnTo>
                  <a:pt x="14699" y="358"/>
                </a:lnTo>
                <a:lnTo>
                  <a:pt x="14701" y="337"/>
                </a:lnTo>
                <a:lnTo>
                  <a:pt x="14704" y="317"/>
                </a:lnTo>
                <a:lnTo>
                  <a:pt x="14708" y="298"/>
                </a:lnTo>
                <a:lnTo>
                  <a:pt x="14713" y="283"/>
                </a:lnTo>
                <a:lnTo>
                  <a:pt x="14721" y="268"/>
                </a:lnTo>
                <a:lnTo>
                  <a:pt x="14728" y="255"/>
                </a:lnTo>
                <a:lnTo>
                  <a:pt x="14738" y="244"/>
                </a:lnTo>
                <a:lnTo>
                  <a:pt x="14748" y="234"/>
                </a:lnTo>
                <a:lnTo>
                  <a:pt x="14761" y="226"/>
                </a:lnTo>
                <a:lnTo>
                  <a:pt x="14775" y="219"/>
                </a:lnTo>
                <a:lnTo>
                  <a:pt x="14791" y="213"/>
                </a:lnTo>
                <a:lnTo>
                  <a:pt x="14809" y="209"/>
                </a:lnTo>
                <a:lnTo>
                  <a:pt x="14829" y="206"/>
                </a:lnTo>
                <a:lnTo>
                  <a:pt x="14851" y="203"/>
                </a:lnTo>
                <a:lnTo>
                  <a:pt x="14874" y="203"/>
                </a:lnTo>
                <a:lnTo>
                  <a:pt x="15083" y="203"/>
                </a:lnTo>
                <a:lnTo>
                  <a:pt x="15120" y="205"/>
                </a:lnTo>
                <a:lnTo>
                  <a:pt x="15155" y="208"/>
                </a:lnTo>
                <a:lnTo>
                  <a:pt x="15171" y="210"/>
                </a:lnTo>
                <a:lnTo>
                  <a:pt x="15187" y="212"/>
                </a:lnTo>
                <a:lnTo>
                  <a:pt x="15203" y="215"/>
                </a:lnTo>
                <a:lnTo>
                  <a:pt x="15219" y="219"/>
                </a:lnTo>
                <a:lnTo>
                  <a:pt x="15233" y="223"/>
                </a:lnTo>
                <a:lnTo>
                  <a:pt x="15248" y="228"/>
                </a:lnTo>
                <a:lnTo>
                  <a:pt x="15262" y="233"/>
                </a:lnTo>
                <a:lnTo>
                  <a:pt x="15275" y="238"/>
                </a:lnTo>
                <a:lnTo>
                  <a:pt x="15288" y="245"/>
                </a:lnTo>
                <a:lnTo>
                  <a:pt x="15301" y="251"/>
                </a:lnTo>
                <a:lnTo>
                  <a:pt x="15313" y="258"/>
                </a:lnTo>
                <a:lnTo>
                  <a:pt x="15325" y="266"/>
                </a:lnTo>
                <a:lnTo>
                  <a:pt x="15337" y="275"/>
                </a:lnTo>
                <a:lnTo>
                  <a:pt x="15350" y="285"/>
                </a:lnTo>
                <a:lnTo>
                  <a:pt x="15361" y="295"/>
                </a:lnTo>
                <a:lnTo>
                  <a:pt x="15371" y="306"/>
                </a:lnTo>
                <a:lnTo>
                  <a:pt x="15381" y="317"/>
                </a:lnTo>
                <a:lnTo>
                  <a:pt x="15390" y="330"/>
                </a:lnTo>
                <a:lnTo>
                  <a:pt x="15397" y="343"/>
                </a:lnTo>
                <a:lnTo>
                  <a:pt x="15405" y="355"/>
                </a:lnTo>
                <a:lnTo>
                  <a:pt x="15411" y="370"/>
                </a:lnTo>
                <a:lnTo>
                  <a:pt x="15416" y="384"/>
                </a:lnTo>
                <a:lnTo>
                  <a:pt x="15420" y="399"/>
                </a:lnTo>
                <a:lnTo>
                  <a:pt x="15425" y="414"/>
                </a:lnTo>
                <a:lnTo>
                  <a:pt x="15428" y="430"/>
                </a:lnTo>
                <a:lnTo>
                  <a:pt x="15430" y="447"/>
                </a:lnTo>
                <a:lnTo>
                  <a:pt x="15431" y="464"/>
                </a:lnTo>
                <a:lnTo>
                  <a:pt x="15431" y="482"/>
                </a:lnTo>
                <a:lnTo>
                  <a:pt x="15431" y="502"/>
                </a:lnTo>
                <a:lnTo>
                  <a:pt x="15429" y="521"/>
                </a:lnTo>
                <a:lnTo>
                  <a:pt x="15427" y="539"/>
                </a:lnTo>
                <a:lnTo>
                  <a:pt x="15423" y="556"/>
                </a:lnTo>
                <a:lnTo>
                  <a:pt x="15417" y="572"/>
                </a:lnTo>
                <a:lnTo>
                  <a:pt x="15412" y="588"/>
                </a:lnTo>
                <a:lnTo>
                  <a:pt x="15405" y="603"/>
                </a:lnTo>
                <a:lnTo>
                  <a:pt x="15396" y="618"/>
                </a:lnTo>
                <a:lnTo>
                  <a:pt x="15388" y="630"/>
                </a:lnTo>
                <a:lnTo>
                  <a:pt x="15377" y="643"/>
                </a:lnTo>
                <a:lnTo>
                  <a:pt x="15366" y="655"/>
                </a:lnTo>
                <a:lnTo>
                  <a:pt x="15353" y="666"/>
                </a:lnTo>
                <a:lnTo>
                  <a:pt x="15340" y="677"/>
                </a:lnTo>
                <a:lnTo>
                  <a:pt x="15326" y="686"/>
                </a:lnTo>
                <a:lnTo>
                  <a:pt x="15310" y="695"/>
                </a:lnTo>
                <a:lnTo>
                  <a:pt x="15293" y="702"/>
                </a:lnTo>
                <a:lnTo>
                  <a:pt x="15321" y="711"/>
                </a:lnTo>
                <a:lnTo>
                  <a:pt x="15346" y="719"/>
                </a:lnTo>
                <a:lnTo>
                  <a:pt x="15370" y="730"/>
                </a:lnTo>
                <a:lnTo>
                  <a:pt x="15392" y="741"/>
                </a:lnTo>
                <a:lnTo>
                  <a:pt x="15412" y="754"/>
                </a:lnTo>
                <a:lnTo>
                  <a:pt x="15431" y="769"/>
                </a:lnTo>
                <a:lnTo>
                  <a:pt x="15439" y="776"/>
                </a:lnTo>
                <a:lnTo>
                  <a:pt x="15448" y="784"/>
                </a:lnTo>
                <a:lnTo>
                  <a:pt x="15455" y="793"/>
                </a:lnTo>
                <a:lnTo>
                  <a:pt x="15462" y="801"/>
                </a:lnTo>
                <a:lnTo>
                  <a:pt x="15470" y="810"/>
                </a:lnTo>
                <a:lnTo>
                  <a:pt x="15476" y="819"/>
                </a:lnTo>
                <a:lnTo>
                  <a:pt x="15482" y="830"/>
                </a:lnTo>
                <a:lnTo>
                  <a:pt x="15488" y="839"/>
                </a:lnTo>
                <a:lnTo>
                  <a:pt x="15493" y="850"/>
                </a:lnTo>
                <a:lnTo>
                  <a:pt x="15497" y="860"/>
                </a:lnTo>
                <a:lnTo>
                  <a:pt x="15501" y="872"/>
                </a:lnTo>
                <a:lnTo>
                  <a:pt x="15506" y="882"/>
                </a:lnTo>
                <a:lnTo>
                  <a:pt x="15512" y="907"/>
                </a:lnTo>
                <a:lnTo>
                  <a:pt x="15516" y="932"/>
                </a:lnTo>
                <a:lnTo>
                  <a:pt x="15518" y="958"/>
                </a:lnTo>
                <a:lnTo>
                  <a:pt x="15519" y="987"/>
                </a:lnTo>
                <a:lnTo>
                  <a:pt x="15519" y="1007"/>
                </a:lnTo>
                <a:lnTo>
                  <a:pt x="15517" y="1028"/>
                </a:lnTo>
                <a:lnTo>
                  <a:pt x="15515" y="1047"/>
                </a:lnTo>
                <a:lnTo>
                  <a:pt x="15512" y="1066"/>
                </a:lnTo>
                <a:lnTo>
                  <a:pt x="15508" y="1085"/>
                </a:lnTo>
                <a:lnTo>
                  <a:pt x="15502" y="1103"/>
                </a:lnTo>
                <a:lnTo>
                  <a:pt x="15497" y="1120"/>
                </a:lnTo>
                <a:lnTo>
                  <a:pt x="15490" y="1136"/>
                </a:lnTo>
                <a:lnTo>
                  <a:pt x="15482" y="1152"/>
                </a:lnTo>
                <a:lnTo>
                  <a:pt x="15474" y="1167"/>
                </a:lnTo>
                <a:lnTo>
                  <a:pt x="15463" y="1182"/>
                </a:lnTo>
                <a:lnTo>
                  <a:pt x="15453" y="1196"/>
                </a:lnTo>
                <a:lnTo>
                  <a:pt x="15442" y="1209"/>
                </a:lnTo>
                <a:lnTo>
                  <a:pt x="15430" y="1221"/>
                </a:lnTo>
                <a:lnTo>
                  <a:pt x="15416" y="1233"/>
                </a:lnTo>
                <a:lnTo>
                  <a:pt x="15403" y="1245"/>
                </a:lnTo>
                <a:lnTo>
                  <a:pt x="15389" y="1255"/>
                </a:lnTo>
                <a:lnTo>
                  <a:pt x="15375" y="1263"/>
                </a:lnTo>
                <a:lnTo>
                  <a:pt x="15361" y="1271"/>
                </a:lnTo>
                <a:lnTo>
                  <a:pt x="15346" y="1279"/>
                </a:lnTo>
                <a:lnTo>
                  <a:pt x="15330" y="1286"/>
                </a:lnTo>
                <a:lnTo>
                  <a:pt x="15314" y="1293"/>
                </a:lnTo>
                <a:lnTo>
                  <a:pt x="15298" y="1298"/>
                </a:lnTo>
                <a:lnTo>
                  <a:pt x="15280" y="1303"/>
                </a:lnTo>
                <a:lnTo>
                  <a:pt x="15262" y="1308"/>
                </a:lnTo>
                <a:lnTo>
                  <a:pt x="15244" y="1311"/>
                </a:lnTo>
                <a:lnTo>
                  <a:pt x="15225" y="1316"/>
                </a:lnTo>
                <a:lnTo>
                  <a:pt x="15206" y="1318"/>
                </a:lnTo>
                <a:lnTo>
                  <a:pt x="15185" y="1320"/>
                </a:lnTo>
                <a:lnTo>
                  <a:pt x="15165" y="1322"/>
                </a:lnTo>
                <a:lnTo>
                  <a:pt x="15144" y="1323"/>
                </a:lnTo>
                <a:lnTo>
                  <a:pt x="15122" y="1323"/>
                </a:lnTo>
                <a:lnTo>
                  <a:pt x="14871" y="1323"/>
                </a:lnTo>
                <a:close/>
                <a:moveTo>
                  <a:pt x="14953" y="1104"/>
                </a:moveTo>
                <a:lnTo>
                  <a:pt x="15080" y="1104"/>
                </a:lnTo>
                <a:lnTo>
                  <a:pt x="15101" y="1104"/>
                </a:lnTo>
                <a:lnTo>
                  <a:pt x="15120" y="1102"/>
                </a:lnTo>
                <a:lnTo>
                  <a:pt x="15139" y="1100"/>
                </a:lnTo>
                <a:lnTo>
                  <a:pt x="15156" y="1096"/>
                </a:lnTo>
                <a:lnTo>
                  <a:pt x="15171" y="1091"/>
                </a:lnTo>
                <a:lnTo>
                  <a:pt x="15185" y="1086"/>
                </a:lnTo>
                <a:lnTo>
                  <a:pt x="15198" y="1080"/>
                </a:lnTo>
                <a:lnTo>
                  <a:pt x="15209" y="1072"/>
                </a:lnTo>
                <a:lnTo>
                  <a:pt x="15220" y="1064"/>
                </a:lnTo>
                <a:lnTo>
                  <a:pt x="15228" y="1054"/>
                </a:lnTo>
                <a:lnTo>
                  <a:pt x="15236" y="1045"/>
                </a:lnTo>
                <a:lnTo>
                  <a:pt x="15242" y="1033"/>
                </a:lnTo>
                <a:lnTo>
                  <a:pt x="15246" y="1021"/>
                </a:lnTo>
                <a:lnTo>
                  <a:pt x="15250" y="1008"/>
                </a:lnTo>
                <a:lnTo>
                  <a:pt x="15251" y="993"/>
                </a:lnTo>
                <a:lnTo>
                  <a:pt x="15252" y="978"/>
                </a:lnTo>
                <a:lnTo>
                  <a:pt x="15251" y="963"/>
                </a:lnTo>
                <a:lnTo>
                  <a:pt x="15250" y="949"/>
                </a:lnTo>
                <a:lnTo>
                  <a:pt x="15246" y="935"/>
                </a:lnTo>
                <a:lnTo>
                  <a:pt x="15242" y="922"/>
                </a:lnTo>
                <a:lnTo>
                  <a:pt x="15236" y="912"/>
                </a:lnTo>
                <a:lnTo>
                  <a:pt x="15228" y="901"/>
                </a:lnTo>
                <a:lnTo>
                  <a:pt x="15219" y="892"/>
                </a:lnTo>
                <a:lnTo>
                  <a:pt x="15208" y="883"/>
                </a:lnTo>
                <a:lnTo>
                  <a:pt x="15197" y="876"/>
                </a:lnTo>
                <a:lnTo>
                  <a:pt x="15183" y="870"/>
                </a:lnTo>
                <a:lnTo>
                  <a:pt x="15169" y="864"/>
                </a:lnTo>
                <a:lnTo>
                  <a:pt x="15154" y="860"/>
                </a:lnTo>
                <a:lnTo>
                  <a:pt x="15136" y="857"/>
                </a:lnTo>
                <a:lnTo>
                  <a:pt x="15117" y="854"/>
                </a:lnTo>
                <a:lnTo>
                  <a:pt x="15097" y="853"/>
                </a:lnTo>
                <a:lnTo>
                  <a:pt x="15076" y="853"/>
                </a:lnTo>
                <a:lnTo>
                  <a:pt x="14953" y="853"/>
                </a:lnTo>
                <a:lnTo>
                  <a:pt x="14953" y="1104"/>
                </a:lnTo>
                <a:close/>
                <a:moveTo>
                  <a:pt x="14953" y="639"/>
                </a:moveTo>
                <a:lnTo>
                  <a:pt x="15059" y="639"/>
                </a:lnTo>
                <a:lnTo>
                  <a:pt x="15073" y="639"/>
                </a:lnTo>
                <a:lnTo>
                  <a:pt x="15085" y="638"/>
                </a:lnTo>
                <a:lnTo>
                  <a:pt x="15097" y="636"/>
                </a:lnTo>
                <a:lnTo>
                  <a:pt x="15108" y="633"/>
                </a:lnTo>
                <a:lnTo>
                  <a:pt x="15119" y="628"/>
                </a:lnTo>
                <a:lnTo>
                  <a:pt x="15129" y="624"/>
                </a:lnTo>
                <a:lnTo>
                  <a:pt x="15139" y="619"/>
                </a:lnTo>
                <a:lnTo>
                  <a:pt x="15147" y="613"/>
                </a:lnTo>
                <a:lnTo>
                  <a:pt x="15157" y="605"/>
                </a:lnTo>
                <a:lnTo>
                  <a:pt x="15164" y="597"/>
                </a:lnTo>
                <a:lnTo>
                  <a:pt x="15170" y="587"/>
                </a:lnTo>
                <a:lnTo>
                  <a:pt x="15176" y="578"/>
                </a:lnTo>
                <a:lnTo>
                  <a:pt x="15180" y="567"/>
                </a:lnTo>
                <a:lnTo>
                  <a:pt x="15183" y="556"/>
                </a:lnTo>
                <a:lnTo>
                  <a:pt x="15185" y="544"/>
                </a:lnTo>
                <a:lnTo>
                  <a:pt x="15185" y="531"/>
                </a:lnTo>
                <a:lnTo>
                  <a:pt x="15185" y="518"/>
                </a:lnTo>
                <a:lnTo>
                  <a:pt x="15183" y="505"/>
                </a:lnTo>
                <a:lnTo>
                  <a:pt x="15180" y="493"/>
                </a:lnTo>
                <a:lnTo>
                  <a:pt x="15176" y="483"/>
                </a:lnTo>
                <a:lnTo>
                  <a:pt x="15170" y="472"/>
                </a:lnTo>
                <a:lnTo>
                  <a:pt x="15164" y="463"/>
                </a:lnTo>
                <a:lnTo>
                  <a:pt x="15156" y="454"/>
                </a:lnTo>
                <a:lnTo>
                  <a:pt x="15147" y="447"/>
                </a:lnTo>
                <a:lnTo>
                  <a:pt x="15138" y="441"/>
                </a:lnTo>
                <a:lnTo>
                  <a:pt x="15128" y="435"/>
                </a:lnTo>
                <a:lnTo>
                  <a:pt x="15118" y="431"/>
                </a:lnTo>
                <a:lnTo>
                  <a:pt x="15107" y="427"/>
                </a:lnTo>
                <a:lnTo>
                  <a:pt x="15096" y="424"/>
                </a:lnTo>
                <a:lnTo>
                  <a:pt x="15083" y="422"/>
                </a:lnTo>
                <a:lnTo>
                  <a:pt x="15071" y="421"/>
                </a:lnTo>
                <a:lnTo>
                  <a:pt x="15057" y="421"/>
                </a:lnTo>
                <a:lnTo>
                  <a:pt x="14953" y="421"/>
                </a:lnTo>
                <a:lnTo>
                  <a:pt x="14953" y="639"/>
                </a:lnTo>
                <a:close/>
                <a:moveTo>
                  <a:pt x="13622" y="765"/>
                </a:moveTo>
                <a:lnTo>
                  <a:pt x="13622" y="783"/>
                </a:lnTo>
                <a:lnTo>
                  <a:pt x="13623" y="800"/>
                </a:lnTo>
                <a:lnTo>
                  <a:pt x="13625" y="816"/>
                </a:lnTo>
                <a:lnTo>
                  <a:pt x="13628" y="833"/>
                </a:lnTo>
                <a:lnTo>
                  <a:pt x="13632" y="849"/>
                </a:lnTo>
                <a:lnTo>
                  <a:pt x="13636" y="864"/>
                </a:lnTo>
                <a:lnTo>
                  <a:pt x="13640" y="879"/>
                </a:lnTo>
                <a:lnTo>
                  <a:pt x="13646" y="894"/>
                </a:lnTo>
                <a:lnTo>
                  <a:pt x="13653" y="909"/>
                </a:lnTo>
                <a:lnTo>
                  <a:pt x="13659" y="924"/>
                </a:lnTo>
                <a:lnTo>
                  <a:pt x="13667" y="937"/>
                </a:lnTo>
                <a:lnTo>
                  <a:pt x="13676" y="950"/>
                </a:lnTo>
                <a:lnTo>
                  <a:pt x="13685" y="964"/>
                </a:lnTo>
                <a:lnTo>
                  <a:pt x="13695" y="976"/>
                </a:lnTo>
                <a:lnTo>
                  <a:pt x="13706" y="989"/>
                </a:lnTo>
                <a:lnTo>
                  <a:pt x="13718" y="1000"/>
                </a:lnTo>
                <a:lnTo>
                  <a:pt x="13729" y="1012"/>
                </a:lnTo>
                <a:lnTo>
                  <a:pt x="13742" y="1023"/>
                </a:lnTo>
                <a:lnTo>
                  <a:pt x="13754" y="1033"/>
                </a:lnTo>
                <a:lnTo>
                  <a:pt x="13768" y="1043"/>
                </a:lnTo>
                <a:lnTo>
                  <a:pt x="13782" y="1051"/>
                </a:lnTo>
                <a:lnTo>
                  <a:pt x="13795" y="1058"/>
                </a:lnTo>
                <a:lnTo>
                  <a:pt x="13809" y="1066"/>
                </a:lnTo>
                <a:lnTo>
                  <a:pt x="13824" y="1072"/>
                </a:lnTo>
                <a:lnTo>
                  <a:pt x="13838" y="1077"/>
                </a:lnTo>
                <a:lnTo>
                  <a:pt x="13854" y="1083"/>
                </a:lnTo>
                <a:lnTo>
                  <a:pt x="13869" y="1087"/>
                </a:lnTo>
                <a:lnTo>
                  <a:pt x="13886" y="1090"/>
                </a:lnTo>
                <a:lnTo>
                  <a:pt x="13901" y="1092"/>
                </a:lnTo>
                <a:lnTo>
                  <a:pt x="13918" y="1094"/>
                </a:lnTo>
                <a:lnTo>
                  <a:pt x="13935" y="1095"/>
                </a:lnTo>
                <a:lnTo>
                  <a:pt x="13952" y="1096"/>
                </a:lnTo>
                <a:lnTo>
                  <a:pt x="13970" y="1095"/>
                </a:lnTo>
                <a:lnTo>
                  <a:pt x="13987" y="1094"/>
                </a:lnTo>
                <a:lnTo>
                  <a:pt x="14003" y="1092"/>
                </a:lnTo>
                <a:lnTo>
                  <a:pt x="14019" y="1090"/>
                </a:lnTo>
                <a:lnTo>
                  <a:pt x="14035" y="1087"/>
                </a:lnTo>
                <a:lnTo>
                  <a:pt x="14051" y="1083"/>
                </a:lnTo>
                <a:lnTo>
                  <a:pt x="14065" y="1077"/>
                </a:lnTo>
                <a:lnTo>
                  <a:pt x="14080" y="1072"/>
                </a:lnTo>
                <a:lnTo>
                  <a:pt x="14095" y="1066"/>
                </a:lnTo>
                <a:lnTo>
                  <a:pt x="14109" y="1058"/>
                </a:lnTo>
                <a:lnTo>
                  <a:pt x="14123" y="1051"/>
                </a:lnTo>
                <a:lnTo>
                  <a:pt x="14137" y="1043"/>
                </a:lnTo>
                <a:lnTo>
                  <a:pt x="14149" y="1033"/>
                </a:lnTo>
                <a:lnTo>
                  <a:pt x="14162" y="1023"/>
                </a:lnTo>
                <a:lnTo>
                  <a:pt x="14175" y="1012"/>
                </a:lnTo>
                <a:lnTo>
                  <a:pt x="14187" y="1000"/>
                </a:lnTo>
                <a:lnTo>
                  <a:pt x="14199" y="989"/>
                </a:lnTo>
                <a:lnTo>
                  <a:pt x="14209" y="976"/>
                </a:lnTo>
                <a:lnTo>
                  <a:pt x="14220" y="964"/>
                </a:lnTo>
                <a:lnTo>
                  <a:pt x="14228" y="950"/>
                </a:lnTo>
                <a:lnTo>
                  <a:pt x="14238" y="937"/>
                </a:lnTo>
                <a:lnTo>
                  <a:pt x="14245" y="924"/>
                </a:lnTo>
                <a:lnTo>
                  <a:pt x="14252" y="909"/>
                </a:lnTo>
                <a:lnTo>
                  <a:pt x="14259" y="894"/>
                </a:lnTo>
                <a:lnTo>
                  <a:pt x="14264" y="879"/>
                </a:lnTo>
                <a:lnTo>
                  <a:pt x="14269" y="864"/>
                </a:lnTo>
                <a:lnTo>
                  <a:pt x="14273" y="849"/>
                </a:lnTo>
                <a:lnTo>
                  <a:pt x="14276" y="833"/>
                </a:lnTo>
                <a:lnTo>
                  <a:pt x="14279" y="816"/>
                </a:lnTo>
                <a:lnTo>
                  <a:pt x="14281" y="800"/>
                </a:lnTo>
                <a:lnTo>
                  <a:pt x="14282" y="783"/>
                </a:lnTo>
                <a:lnTo>
                  <a:pt x="14283" y="765"/>
                </a:lnTo>
                <a:lnTo>
                  <a:pt x="14282" y="749"/>
                </a:lnTo>
                <a:lnTo>
                  <a:pt x="14281" y="731"/>
                </a:lnTo>
                <a:lnTo>
                  <a:pt x="14279" y="715"/>
                </a:lnTo>
                <a:lnTo>
                  <a:pt x="14276" y="698"/>
                </a:lnTo>
                <a:lnTo>
                  <a:pt x="14273" y="682"/>
                </a:lnTo>
                <a:lnTo>
                  <a:pt x="14269" y="666"/>
                </a:lnTo>
                <a:lnTo>
                  <a:pt x="14264" y="652"/>
                </a:lnTo>
                <a:lnTo>
                  <a:pt x="14259" y="636"/>
                </a:lnTo>
                <a:lnTo>
                  <a:pt x="14252" y="622"/>
                </a:lnTo>
                <a:lnTo>
                  <a:pt x="14245" y="607"/>
                </a:lnTo>
                <a:lnTo>
                  <a:pt x="14238" y="594"/>
                </a:lnTo>
                <a:lnTo>
                  <a:pt x="14229" y="580"/>
                </a:lnTo>
                <a:lnTo>
                  <a:pt x="14220" y="567"/>
                </a:lnTo>
                <a:lnTo>
                  <a:pt x="14209" y="555"/>
                </a:lnTo>
                <a:lnTo>
                  <a:pt x="14199" y="542"/>
                </a:lnTo>
                <a:lnTo>
                  <a:pt x="14187" y="529"/>
                </a:lnTo>
                <a:lnTo>
                  <a:pt x="14176" y="518"/>
                </a:lnTo>
                <a:lnTo>
                  <a:pt x="14163" y="507"/>
                </a:lnTo>
                <a:lnTo>
                  <a:pt x="14150" y="498"/>
                </a:lnTo>
                <a:lnTo>
                  <a:pt x="14137" y="488"/>
                </a:lnTo>
                <a:lnTo>
                  <a:pt x="14123" y="480"/>
                </a:lnTo>
                <a:lnTo>
                  <a:pt x="14109" y="471"/>
                </a:lnTo>
                <a:lnTo>
                  <a:pt x="14096" y="465"/>
                </a:lnTo>
                <a:lnTo>
                  <a:pt x="14081" y="459"/>
                </a:lnTo>
                <a:lnTo>
                  <a:pt x="14066" y="452"/>
                </a:lnTo>
                <a:lnTo>
                  <a:pt x="14051" y="448"/>
                </a:lnTo>
                <a:lnTo>
                  <a:pt x="14036" y="444"/>
                </a:lnTo>
                <a:lnTo>
                  <a:pt x="14019" y="441"/>
                </a:lnTo>
                <a:lnTo>
                  <a:pt x="14003" y="438"/>
                </a:lnTo>
                <a:lnTo>
                  <a:pt x="13987" y="435"/>
                </a:lnTo>
                <a:lnTo>
                  <a:pt x="13970" y="434"/>
                </a:lnTo>
                <a:lnTo>
                  <a:pt x="13952" y="434"/>
                </a:lnTo>
                <a:lnTo>
                  <a:pt x="13935" y="434"/>
                </a:lnTo>
                <a:lnTo>
                  <a:pt x="13918" y="435"/>
                </a:lnTo>
                <a:lnTo>
                  <a:pt x="13901" y="438"/>
                </a:lnTo>
                <a:lnTo>
                  <a:pt x="13885" y="441"/>
                </a:lnTo>
                <a:lnTo>
                  <a:pt x="13869" y="444"/>
                </a:lnTo>
                <a:lnTo>
                  <a:pt x="13853" y="448"/>
                </a:lnTo>
                <a:lnTo>
                  <a:pt x="13838" y="452"/>
                </a:lnTo>
                <a:lnTo>
                  <a:pt x="13823" y="459"/>
                </a:lnTo>
                <a:lnTo>
                  <a:pt x="13809" y="465"/>
                </a:lnTo>
                <a:lnTo>
                  <a:pt x="13794" y="471"/>
                </a:lnTo>
                <a:lnTo>
                  <a:pt x="13781" y="480"/>
                </a:lnTo>
                <a:lnTo>
                  <a:pt x="13767" y="488"/>
                </a:lnTo>
                <a:lnTo>
                  <a:pt x="13754" y="498"/>
                </a:lnTo>
                <a:lnTo>
                  <a:pt x="13742" y="507"/>
                </a:lnTo>
                <a:lnTo>
                  <a:pt x="13729" y="518"/>
                </a:lnTo>
                <a:lnTo>
                  <a:pt x="13717" y="529"/>
                </a:lnTo>
                <a:lnTo>
                  <a:pt x="13705" y="542"/>
                </a:lnTo>
                <a:lnTo>
                  <a:pt x="13695" y="555"/>
                </a:lnTo>
                <a:lnTo>
                  <a:pt x="13685" y="567"/>
                </a:lnTo>
                <a:lnTo>
                  <a:pt x="13676" y="580"/>
                </a:lnTo>
                <a:lnTo>
                  <a:pt x="13667" y="594"/>
                </a:lnTo>
                <a:lnTo>
                  <a:pt x="13659" y="607"/>
                </a:lnTo>
                <a:lnTo>
                  <a:pt x="13651" y="622"/>
                </a:lnTo>
                <a:lnTo>
                  <a:pt x="13645" y="636"/>
                </a:lnTo>
                <a:lnTo>
                  <a:pt x="13640" y="652"/>
                </a:lnTo>
                <a:lnTo>
                  <a:pt x="13636" y="666"/>
                </a:lnTo>
                <a:lnTo>
                  <a:pt x="13632" y="682"/>
                </a:lnTo>
                <a:lnTo>
                  <a:pt x="13627" y="698"/>
                </a:lnTo>
                <a:lnTo>
                  <a:pt x="13625" y="715"/>
                </a:lnTo>
                <a:lnTo>
                  <a:pt x="13623" y="731"/>
                </a:lnTo>
                <a:lnTo>
                  <a:pt x="13622" y="749"/>
                </a:lnTo>
                <a:lnTo>
                  <a:pt x="13622" y="765"/>
                </a:lnTo>
                <a:close/>
                <a:moveTo>
                  <a:pt x="13358" y="765"/>
                </a:moveTo>
                <a:lnTo>
                  <a:pt x="13358" y="734"/>
                </a:lnTo>
                <a:lnTo>
                  <a:pt x="13361" y="703"/>
                </a:lnTo>
                <a:lnTo>
                  <a:pt x="13365" y="674"/>
                </a:lnTo>
                <a:lnTo>
                  <a:pt x="13369" y="644"/>
                </a:lnTo>
                <a:lnTo>
                  <a:pt x="13375" y="615"/>
                </a:lnTo>
                <a:lnTo>
                  <a:pt x="13383" y="587"/>
                </a:lnTo>
                <a:lnTo>
                  <a:pt x="13391" y="560"/>
                </a:lnTo>
                <a:lnTo>
                  <a:pt x="13400" y="532"/>
                </a:lnTo>
                <a:lnTo>
                  <a:pt x="13412" y="506"/>
                </a:lnTo>
                <a:lnTo>
                  <a:pt x="13425" y="481"/>
                </a:lnTo>
                <a:lnTo>
                  <a:pt x="13439" y="455"/>
                </a:lnTo>
                <a:lnTo>
                  <a:pt x="13454" y="431"/>
                </a:lnTo>
                <a:lnTo>
                  <a:pt x="13471" y="408"/>
                </a:lnTo>
                <a:lnTo>
                  <a:pt x="13489" y="385"/>
                </a:lnTo>
                <a:lnTo>
                  <a:pt x="13509" y="362"/>
                </a:lnTo>
                <a:lnTo>
                  <a:pt x="13529" y="341"/>
                </a:lnTo>
                <a:lnTo>
                  <a:pt x="13551" y="319"/>
                </a:lnTo>
                <a:lnTo>
                  <a:pt x="13573" y="300"/>
                </a:lnTo>
                <a:lnTo>
                  <a:pt x="13596" y="283"/>
                </a:lnTo>
                <a:lnTo>
                  <a:pt x="13619" y="266"/>
                </a:lnTo>
                <a:lnTo>
                  <a:pt x="13643" y="250"/>
                </a:lnTo>
                <a:lnTo>
                  <a:pt x="13668" y="236"/>
                </a:lnTo>
                <a:lnTo>
                  <a:pt x="13694" y="223"/>
                </a:lnTo>
                <a:lnTo>
                  <a:pt x="13720" y="212"/>
                </a:lnTo>
                <a:lnTo>
                  <a:pt x="13747" y="201"/>
                </a:lnTo>
                <a:lnTo>
                  <a:pt x="13774" y="193"/>
                </a:lnTo>
                <a:lnTo>
                  <a:pt x="13802" y="186"/>
                </a:lnTo>
                <a:lnTo>
                  <a:pt x="13831" y="179"/>
                </a:lnTo>
                <a:lnTo>
                  <a:pt x="13861" y="175"/>
                </a:lnTo>
                <a:lnTo>
                  <a:pt x="13890" y="172"/>
                </a:lnTo>
                <a:lnTo>
                  <a:pt x="13921" y="170"/>
                </a:lnTo>
                <a:lnTo>
                  <a:pt x="13952" y="169"/>
                </a:lnTo>
                <a:lnTo>
                  <a:pt x="13983" y="170"/>
                </a:lnTo>
                <a:lnTo>
                  <a:pt x="14014" y="172"/>
                </a:lnTo>
                <a:lnTo>
                  <a:pt x="14044" y="175"/>
                </a:lnTo>
                <a:lnTo>
                  <a:pt x="14074" y="179"/>
                </a:lnTo>
                <a:lnTo>
                  <a:pt x="14102" y="186"/>
                </a:lnTo>
                <a:lnTo>
                  <a:pt x="14130" y="193"/>
                </a:lnTo>
                <a:lnTo>
                  <a:pt x="14158" y="201"/>
                </a:lnTo>
                <a:lnTo>
                  <a:pt x="14184" y="212"/>
                </a:lnTo>
                <a:lnTo>
                  <a:pt x="14210" y="223"/>
                </a:lnTo>
                <a:lnTo>
                  <a:pt x="14237" y="236"/>
                </a:lnTo>
                <a:lnTo>
                  <a:pt x="14261" y="250"/>
                </a:lnTo>
                <a:lnTo>
                  <a:pt x="14285" y="266"/>
                </a:lnTo>
                <a:lnTo>
                  <a:pt x="14309" y="283"/>
                </a:lnTo>
                <a:lnTo>
                  <a:pt x="14331" y="300"/>
                </a:lnTo>
                <a:lnTo>
                  <a:pt x="14354" y="319"/>
                </a:lnTo>
                <a:lnTo>
                  <a:pt x="14375" y="341"/>
                </a:lnTo>
                <a:lnTo>
                  <a:pt x="14396" y="362"/>
                </a:lnTo>
                <a:lnTo>
                  <a:pt x="14415" y="385"/>
                </a:lnTo>
                <a:lnTo>
                  <a:pt x="14433" y="408"/>
                </a:lnTo>
                <a:lnTo>
                  <a:pt x="14450" y="431"/>
                </a:lnTo>
                <a:lnTo>
                  <a:pt x="14466" y="455"/>
                </a:lnTo>
                <a:lnTo>
                  <a:pt x="14479" y="481"/>
                </a:lnTo>
                <a:lnTo>
                  <a:pt x="14492" y="506"/>
                </a:lnTo>
                <a:lnTo>
                  <a:pt x="14503" y="532"/>
                </a:lnTo>
                <a:lnTo>
                  <a:pt x="14513" y="560"/>
                </a:lnTo>
                <a:lnTo>
                  <a:pt x="14522" y="587"/>
                </a:lnTo>
                <a:lnTo>
                  <a:pt x="14530" y="615"/>
                </a:lnTo>
                <a:lnTo>
                  <a:pt x="14535" y="644"/>
                </a:lnTo>
                <a:lnTo>
                  <a:pt x="14540" y="674"/>
                </a:lnTo>
                <a:lnTo>
                  <a:pt x="14543" y="703"/>
                </a:lnTo>
                <a:lnTo>
                  <a:pt x="14545" y="734"/>
                </a:lnTo>
                <a:lnTo>
                  <a:pt x="14546" y="765"/>
                </a:lnTo>
                <a:lnTo>
                  <a:pt x="14545" y="797"/>
                </a:lnTo>
                <a:lnTo>
                  <a:pt x="14543" y="828"/>
                </a:lnTo>
                <a:lnTo>
                  <a:pt x="14540" y="857"/>
                </a:lnTo>
                <a:lnTo>
                  <a:pt x="14535" y="887"/>
                </a:lnTo>
                <a:lnTo>
                  <a:pt x="14530" y="916"/>
                </a:lnTo>
                <a:lnTo>
                  <a:pt x="14522" y="944"/>
                </a:lnTo>
                <a:lnTo>
                  <a:pt x="14513" y="971"/>
                </a:lnTo>
                <a:lnTo>
                  <a:pt x="14503" y="998"/>
                </a:lnTo>
                <a:lnTo>
                  <a:pt x="14492" y="1025"/>
                </a:lnTo>
                <a:lnTo>
                  <a:pt x="14479" y="1050"/>
                </a:lnTo>
                <a:lnTo>
                  <a:pt x="14466" y="1074"/>
                </a:lnTo>
                <a:lnTo>
                  <a:pt x="14450" y="1100"/>
                </a:lnTo>
                <a:lnTo>
                  <a:pt x="14433" y="1123"/>
                </a:lnTo>
                <a:lnTo>
                  <a:pt x="14415" y="1146"/>
                </a:lnTo>
                <a:lnTo>
                  <a:pt x="14396" y="1168"/>
                </a:lnTo>
                <a:lnTo>
                  <a:pt x="14375" y="1190"/>
                </a:lnTo>
                <a:lnTo>
                  <a:pt x="14353" y="1210"/>
                </a:lnTo>
                <a:lnTo>
                  <a:pt x="14331" y="1230"/>
                </a:lnTo>
                <a:lnTo>
                  <a:pt x="14308" y="1248"/>
                </a:lnTo>
                <a:lnTo>
                  <a:pt x="14285" y="1265"/>
                </a:lnTo>
                <a:lnTo>
                  <a:pt x="14261" y="1280"/>
                </a:lnTo>
                <a:lnTo>
                  <a:pt x="14236" y="1295"/>
                </a:lnTo>
                <a:lnTo>
                  <a:pt x="14210" y="1307"/>
                </a:lnTo>
                <a:lnTo>
                  <a:pt x="14184" y="1319"/>
                </a:lnTo>
                <a:lnTo>
                  <a:pt x="14157" y="1328"/>
                </a:lnTo>
                <a:lnTo>
                  <a:pt x="14129" y="1337"/>
                </a:lnTo>
                <a:lnTo>
                  <a:pt x="14102" y="1344"/>
                </a:lnTo>
                <a:lnTo>
                  <a:pt x="14073" y="1350"/>
                </a:lnTo>
                <a:lnTo>
                  <a:pt x="14044" y="1356"/>
                </a:lnTo>
                <a:lnTo>
                  <a:pt x="14014" y="1359"/>
                </a:lnTo>
                <a:lnTo>
                  <a:pt x="13983" y="1361"/>
                </a:lnTo>
                <a:lnTo>
                  <a:pt x="13952" y="1361"/>
                </a:lnTo>
                <a:lnTo>
                  <a:pt x="13921" y="1361"/>
                </a:lnTo>
                <a:lnTo>
                  <a:pt x="13891" y="1359"/>
                </a:lnTo>
                <a:lnTo>
                  <a:pt x="13861" y="1356"/>
                </a:lnTo>
                <a:lnTo>
                  <a:pt x="13831" y="1350"/>
                </a:lnTo>
                <a:lnTo>
                  <a:pt x="13803" y="1344"/>
                </a:lnTo>
                <a:lnTo>
                  <a:pt x="13774" y="1337"/>
                </a:lnTo>
                <a:lnTo>
                  <a:pt x="13747" y="1328"/>
                </a:lnTo>
                <a:lnTo>
                  <a:pt x="13721" y="1319"/>
                </a:lnTo>
                <a:lnTo>
                  <a:pt x="13695" y="1307"/>
                </a:lnTo>
                <a:lnTo>
                  <a:pt x="13668" y="1295"/>
                </a:lnTo>
                <a:lnTo>
                  <a:pt x="13644" y="1280"/>
                </a:lnTo>
                <a:lnTo>
                  <a:pt x="13620" y="1265"/>
                </a:lnTo>
                <a:lnTo>
                  <a:pt x="13596" y="1248"/>
                </a:lnTo>
                <a:lnTo>
                  <a:pt x="13573" y="1230"/>
                </a:lnTo>
                <a:lnTo>
                  <a:pt x="13551" y="1210"/>
                </a:lnTo>
                <a:lnTo>
                  <a:pt x="13529" y="1190"/>
                </a:lnTo>
                <a:lnTo>
                  <a:pt x="13509" y="1168"/>
                </a:lnTo>
                <a:lnTo>
                  <a:pt x="13489" y="1146"/>
                </a:lnTo>
                <a:lnTo>
                  <a:pt x="13471" y="1123"/>
                </a:lnTo>
                <a:lnTo>
                  <a:pt x="13454" y="1100"/>
                </a:lnTo>
                <a:lnTo>
                  <a:pt x="13439" y="1074"/>
                </a:lnTo>
                <a:lnTo>
                  <a:pt x="13425" y="1050"/>
                </a:lnTo>
                <a:lnTo>
                  <a:pt x="13412" y="1025"/>
                </a:lnTo>
                <a:lnTo>
                  <a:pt x="13401" y="998"/>
                </a:lnTo>
                <a:lnTo>
                  <a:pt x="13391" y="971"/>
                </a:lnTo>
                <a:lnTo>
                  <a:pt x="13383" y="944"/>
                </a:lnTo>
                <a:lnTo>
                  <a:pt x="13375" y="916"/>
                </a:lnTo>
                <a:lnTo>
                  <a:pt x="13369" y="887"/>
                </a:lnTo>
                <a:lnTo>
                  <a:pt x="13365" y="857"/>
                </a:lnTo>
                <a:lnTo>
                  <a:pt x="13361" y="828"/>
                </a:lnTo>
                <a:lnTo>
                  <a:pt x="13359" y="797"/>
                </a:lnTo>
                <a:lnTo>
                  <a:pt x="13358" y="765"/>
                </a:lnTo>
                <a:close/>
                <a:moveTo>
                  <a:pt x="12737" y="370"/>
                </a:moveTo>
                <a:lnTo>
                  <a:pt x="12738" y="348"/>
                </a:lnTo>
                <a:lnTo>
                  <a:pt x="12739" y="328"/>
                </a:lnTo>
                <a:lnTo>
                  <a:pt x="12742" y="309"/>
                </a:lnTo>
                <a:lnTo>
                  <a:pt x="12745" y="291"/>
                </a:lnTo>
                <a:lnTo>
                  <a:pt x="12749" y="274"/>
                </a:lnTo>
                <a:lnTo>
                  <a:pt x="12754" y="259"/>
                </a:lnTo>
                <a:lnTo>
                  <a:pt x="12762" y="247"/>
                </a:lnTo>
                <a:lnTo>
                  <a:pt x="12769" y="234"/>
                </a:lnTo>
                <a:lnTo>
                  <a:pt x="12778" y="223"/>
                </a:lnTo>
                <a:lnTo>
                  <a:pt x="12787" y="214"/>
                </a:lnTo>
                <a:lnTo>
                  <a:pt x="12797" y="207"/>
                </a:lnTo>
                <a:lnTo>
                  <a:pt x="12809" y="200"/>
                </a:lnTo>
                <a:lnTo>
                  <a:pt x="12821" y="195"/>
                </a:lnTo>
                <a:lnTo>
                  <a:pt x="12834" y="192"/>
                </a:lnTo>
                <a:lnTo>
                  <a:pt x="12849" y="190"/>
                </a:lnTo>
                <a:lnTo>
                  <a:pt x="12865" y="189"/>
                </a:lnTo>
                <a:lnTo>
                  <a:pt x="12879" y="190"/>
                </a:lnTo>
                <a:lnTo>
                  <a:pt x="12894" y="192"/>
                </a:lnTo>
                <a:lnTo>
                  <a:pt x="12908" y="195"/>
                </a:lnTo>
                <a:lnTo>
                  <a:pt x="12920" y="200"/>
                </a:lnTo>
                <a:lnTo>
                  <a:pt x="12932" y="207"/>
                </a:lnTo>
                <a:lnTo>
                  <a:pt x="12941" y="214"/>
                </a:lnTo>
                <a:lnTo>
                  <a:pt x="12951" y="223"/>
                </a:lnTo>
                <a:lnTo>
                  <a:pt x="12959" y="234"/>
                </a:lnTo>
                <a:lnTo>
                  <a:pt x="12968" y="247"/>
                </a:lnTo>
                <a:lnTo>
                  <a:pt x="12974" y="259"/>
                </a:lnTo>
                <a:lnTo>
                  <a:pt x="12979" y="274"/>
                </a:lnTo>
                <a:lnTo>
                  <a:pt x="12983" y="291"/>
                </a:lnTo>
                <a:lnTo>
                  <a:pt x="12987" y="309"/>
                </a:lnTo>
                <a:lnTo>
                  <a:pt x="12990" y="328"/>
                </a:lnTo>
                <a:lnTo>
                  <a:pt x="12991" y="348"/>
                </a:lnTo>
                <a:lnTo>
                  <a:pt x="12992" y="370"/>
                </a:lnTo>
                <a:lnTo>
                  <a:pt x="12992" y="1087"/>
                </a:lnTo>
                <a:lnTo>
                  <a:pt x="13206" y="1087"/>
                </a:lnTo>
                <a:lnTo>
                  <a:pt x="13228" y="1088"/>
                </a:lnTo>
                <a:lnTo>
                  <a:pt x="13248" y="1089"/>
                </a:lnTo>
                <a:lnTo>
                  <a:pt x="13267" y="1091"/>
                </a:lnTo>
                <a:lnTo>
                  <a:pt x="13285" y="1094"/>
                </a:lnTo>
                <a:lnTo>
                  <a:pt x="13302" y="1099"/>
                </a:lnTo>
                <a:lnTo>
                  <a:pt x="13316" y="1104"/>
                </a:lnTo>
                <a:lnTo>
                  <a:pt x="13330" y="1109"/>
                </a:lnTo>
                <a:lnTo>
                  <a:pt x="13342" y="1116"/>
                </a:lnTo>
                <a:lnTo>
                  <a:pt x="13352" y="1124"/>
                </a:lnTo>
                <a:lnTo>
                  <a:pt x="13362" y="1133"/>
                </a:lnTo>
                <a:lnTo>
                  <a:pt x="13369" y="1143"/>
                </a:lnTo>
                <a:lnTo>
                  <a:pt x="13375" y="1153"/>
                </a:lnTo>
                <a:lnTo>
                  <a:pt x="13380" y="1165"/>
                </a:lnTo>
                <a:lnTo>
                  <a:pt x="13384" y="1178"/>
                </a:lnTo>
                <a:lnTo>
                  <a:pt x="13386" y="1190"/>
                </a:lnTo>
                <a:lnTo>
                  <a:pt x="13387" y="1205"/>
                </a:lnTo>
                <a:lnTo>
                  <a:pt x="13386" y="1219"/>
                </a:lnTo>
                <a:lnTo>
                  <a:pt x="13384" y="1232"/>
                </a:lnTo>
                <a:lnTo>
                  <a:pt x="13380" y="1245"/>
                </a:lnTo>
                <a:lnTo>
                  <a:pt x="13375" y="1257"/>
                </a:lnTo>
                <a:lnTo>
                  <a:pt x="13369" y="1267"/>
                </a:lnTo>
                <a:lnTo>
                  <a:pt x="13362" y="1277"/>
                </a:lnTo>
                <a:lnTo>
                  <a:pt x="13352" y="1285"/>
                </a:lnTo>
                <a:lnTo>
                  <a:pt x="13342" y="1294"/>
                </a:lnTo>
                <a:lnTo>
                  <a:pt x="13330" y="1301"/>
                </a:lnTo>
                <a:lnTo>
                  <a:pt x="13316" y="1306"/>
                </a:lnTo>
                <a:lnTo>
                  <a:pt x="13302" y="1311"/>
                </a:lnTo>
                <a:lnTo>
                  <a:pt x="13285" y="1316"/>
                </a:lnTo>
                <a:lnTo>
                  <a:pt x="13267" y="1319"/>
                </a:lnTo>
                <a:lnTo>
                  <a:pt x="13248" y="1321"/>
                </a:lnTo>
                <a:lnTo>
                  <a:pt x="13228" y="1323"/>
                </a:lnTo>
                <a:lnTo>
                  <a:pt x="13206" y="1323"/>
                </a:lnTo>
                <a:lnTo>
                  <a:pt x="12910" y="1323"/>
                </a:lnTo>
                <a:lnTo>
                  <a:pt x="12887" y="1323"/>
                </a:lnTo>
                <a:lnTo>
                  <a:pt x="12865" y="1321"/>
                </a:lnTo>
                <a:lnTo>
                  <a:pt x="12846" y="1319"/>
                </a:lnTo>
                <a:lnTo>
                  <a:pt x="12828" y="1316"/>
                </a:lnTo>
                <a:lnTo>
                  <a:pt x="12812" y="1310"/>
                </a:lnTo>
                <a:lnTo>
                  <a:pt x="12799" y="1305"/>
                </a:lnTo>
                <a:lnTo>
                  <a:pt x="12787" y="1299"/>
                </a:lnTo>
                <a:lnTo>
                  <a:pt x="12776" y="1291"/>
                </a:lnTo>
                <a:lnTo>
                  <a:pt x="12772" y="1287"/>
                </a:lnTo>
                <a:lnTo>
                  <a:pt x="12767" y="1282"/>
                </a:lnTo>
                <a:lnTo>
                  <a:pt x="12763" y="1277"/>
                </a:lnTo>
                <a:lnTo>
                  <a:pt x="12760" y="1270"/>
                </a:lnTo>
                <a:lnTo>
                  <a:pt x="12752" y="1257"/>
                </a:lnTo>
                <a:lnTo>
                  <a:pt x="12747" y="1242"/>
                </a:lnTo>
                <a:lnTo>
                  <a:pt x="12743" y="1224"/>
                </a:lnTo>
                <a:lnTo>
                  <a:pt x="12740" y="1206"/>
                </a:lnTo>
                <a:lnTo>
                  <a:pt x="12738" y="1185"/>
                </a:lnTo>
                <a:lnTo>
                  <a:pt x="12737" y="1163"/>
                </a:lnTo>
                <a:lnTo>
                  <a:pt x="12737" y="370"/>
                </a:lnTo>
                <a:close/>
                <a:moveTo>
                  <a:pt x="8817" y="842"/>
                </a:moveTo>
                <a:lnTo>
                  <a:pt x="8816" y="869"/>
                </a:lnTo>
                <a:lnTo>
                  <a:pt x="8815" y="895"/>
                </a:lnTo>
                <a:lnTo>
                  <a:pt x="8812" y="920"/>
                </a:lnTo>
                <a:lnTo>
                  <a:pt x="8807" y="946"/>
                </a:lnTo>
                <a:lnTo>
                  <a:pt x="8802" y="971"/>
                </a:lnTo>
                <a:lnTo>
                  <a:pt x="8794" y="996"/>
                </a:lnTo>
                <a:lnTo>
                  <a:pt x="8786" y="1021"/>
                </a:lnTo>
                <a:lnTo>
                  <a:pt x="8776" y="1044"/>
                </a:lnTo>
                <a:lnTo>
                  <a:pt x="8766" y="1068"/>
                </a:lnTo>
                <a:lnTo>
                  <a:pt x="8753" y="1091"/>
                </a:lnTo>
                <a:lnTo>
                  <a:pt x="8741" y="1114"/>
                </a:lnTo>
                <a:lnTo>
                  <a:pt x="8726" y="1136"/>
                </a:lnTo>
                <a:lnTo>
                  <a:pt x="8709" y="1159"/>
                </a:lnTo>
                <a:lnTo>
                  <a:pt x="8692" y="1181"/>
                </a:lnTo>
                <a:lnTo>
                  <a:pt x="8673" y="1202"/>
                </a:lnTo>
                <a:lnTo>
                  <a:pt x="8655" y="1223"/>
                </a:lnTo>
                <a:lnTo>
                  <a:pt x="8634" y="1243"/>
                </a:lnTo>
                <a:lnTo>
                  <a:pt x="8613" y="1262"/>
                </a:lnTo>
                <a:lnTo>
                  <a:pt x="8592" y="1280"/>
                </a:lnTo>
                <a:lnTo>
                  <a:pt x="8569" y="1297"/>
                </a:lnTo>
                <a:lnTo>
                  <a:pt x="8547" y="1311"/>
                </a:lnTo>
                <a:lnTo>
                  <a:pt x="8525" y="1325"/>
                </a:lnTo>
                <a:lnTo>
                  <a:pt x="8502" y="1338"/>
                </a:lnTo>
                <a:lnTo>
                  <a:pt x="8479" y="1348"/>
                </a:lnTo>
                <a:lnTo>
                  <a:pt x="8455" y="1359"/>
                </a:lnTo>
                <a:lnTo>
                  <a:pt x="8432" y="1367"/>
                </a:lnTo>
                <a:lnTo>
                  <a:pt x="8407" y="1375"/>
                </a:lnTo>
                <a:lnTo>
                  <a:pt x="8382" y="1380"/>
                </a:lnTo>
                <a:lnTo>
                  <a:pt x="8357" y="1385"/>
                </a:lnTo>
                <a:lnTo>
                  <a:pt x="8332" y="1388"/>
                </a:lnTo>
                <a:lnTo>
                  <a:pt x="8306" y="1389"/>
                </a:lnTo>
                <a:lnTo>
                  <a:pt x="8280" y="1391"/>
                </a:lnTo>
                <a:lnTo>
                  <a:pt x="8249" y="1389"/>
                </a:lnTo>
                <a:lnTo>
                  <a:pt x="8219" y="1388"/>
                </a:lnTo>
                <a:lnTo>
                  <a:pt x="8189" y="1384"/>
                </a:lnTo>
                <a:lnTo>
                  <a:pt x="8160" y="1380"/>
                </a:lnTo>
                <a:lnTo>
                  <a:pt x="8131" y="1374"/>
                </a:lnTo>
                <a:lnTo>
                  <a:pt x="8104" y="1366"/>
                </a:lnTo>
                <a:lnTo>
                  <a:pt x="8077" y="1358"/>
                </a:lnTo>
                <a:lnTo>
                  <a:pt x="8051" y="1347"/>
                </a:lnTo>
                <a:lnTo>
                  <a:pt x="8024" y="1337"/>
                </a:lnTo>
                <a:lnTo>
                  <a:pt x="7999" y="1324"/>
                </a:lnTo>
                <a:lnTo>
                  <a:pt x="7974" y="1309"/>
                </a:lnTo>
                <a:lnTo>
                  <a:pt x="7950" y="1295"/>
                </a:lnTo>
                <a:lnTo>
                  <a:pt x="7927" y="1278"/>
                </a:lnTo>
                <a:lnTo>
                  <a:pt x="7903" y="1260"/>
                </a:lnTo>
                <a:lnTo>
                  <a:pt x="7881" y="1240"/>
                </a:lnTo>
                <a:lnTo>
                  <a:pt x="7859" y="1219"/>
                </a:lnTo>
                <a:lnTo>
                  <a:pt x="7839" y="1198"/>
                </a:lnTo>
                <a:lnTo>
                  <a:pt x="7819" y="1175"/>
                </a:lnTo>
                <a:lnTo>
                  <a:pt x="7802" y="1152"/>
                </a:lnTo>
                <a:lnTo>
                  <a:pt x="7785" y="1128"/>
                </a:lnTo>
                <a:lnTo>
                  <a:pt x="7769" y="1105"/>
                </a:lnTo>
                <a:lnTo>
                  <a:pt x="7755" y="1080"/>
                </a:lnTo>
                <a:lnTo>
                  <a:pt x="7743" y="1054"/>
                </a:lnTo>
                <a:lnTo>
                  <a:pt x="7731" y="1028"/>
                </a:lnTo>
                <a:lnTo>
                  <a:pt x="7722" y="1002"/>
                </a:lnTo>
                <a:lnTo>
                  <a:pt x="7712" y="974"/>
                </a:lnTo>
                <a:lnTo>
                  <a:pt x="7706" y="947"/>
                </a:lnTo>
                <a:lnTo>
                  <a:pt x="7700" y="918"/>
                </a:lnTo>
                <a:lnTo>
                  <a:pt x="7694" y="889"/>
                </a:lnTo>
                <a:lnTo>
                  <a:pt x="7691" y="859"/>
                </a:lnTo>
                <a:lnTo>
                  <a:pt x="7689" y="829"/>
                </a:lnTo>
                <a:lnTo>
                  <a:pt x="7689" y="798"/>
                </a:lnTo>
                <a:lnTo>
                  <a:pt x="7689" y="767"/>
                </a:lnTo>
                <a:lnTo>
                  <a:pt x="7691" y="737"/>
                </a:lnTo>
                <a:lnTo>
                  <a:pt x="7694" y="707"/>
                </a:lnTo>
                <a:lnTo>
                  <a:pt x="7700" y="678"/>
                </a:lnTo>
                <a:lnTo>
                  <a:pt x="7706" y="649"/>
                </a:lnTo>
                <a:lnTo>
                  <a:pt x="7712" y="622"/>
                </a:lnTo>
                <a:lnTo>
                  <a:pt x="7722" y="595"/>
                </a:lnTo>
                <a:lnTo>
                  <a:pt x="7731" y="567"/>
                </a:lnTo>
                <a:lnTo>
                  <a:pt x="7743" y="542"/>
                </a:lnTo>
                <a:lnTo>
                  <a:pt x="7755" y="517"/>
                </a:lnTo>
                <a:lnTo>
                  <a:pt x="7769" y="491"/>
                </a:lnTo>
                <a:lnTo>
                  <a:pt x="7785" y="467"/>
                </a:lnTo>
                <a:lnTo>
                  <a:pt x="7802" y="444"/>
                </a:lnTo>
                <a:lnTo>
                  <a:pt x="7819" y="421"/>
                </a:lnTo>
                <a:lnTo>
                  <a:pt x="7839" y="399"/>
                </a:lnTo>
                <a:lnTo>
                  <a:pt x="7859" y="377"/>
                </a:lnTo>
                <a:lnTo>
                  <a:pt x="7881" y="356"/>
                </a:lnTo>
                <a:lnTo>
                  <a:pt x="7903" y="337"/>
                </a:lnTo>
                <a:lnTo>
                  <a:pt x="7927" y="318"/>
                </a:lnTo>
                <a:lnTo>
                  <a:pt x="7950" y="303"/>
                </a:lnTo>
                <a:lnTo>
                  <a:pt x="7974" y="287"/>
                </a:lnTo>
                <a:lnTo>
                  <a:pt x="7999" y="273"/>
                </a:lnTo>
                <a:lnTo>
                  <a:pt x="8024" y="260"/>
                </a:lnTo>
                <a:lnTo>
                  <a:pt x="8051" y="249"/>
                </a:lnTo>
                <a:lnTo>
                  <a:pt x="8077" y="238"/>
                </a:lnTo>
                <a:lnTo>
                  <a:pt x="8104" y="230"/>
                </a:lnTo>
                <a:lnTo>
                  <a:pt x="8131" y="222"/>
                </a:lnTo>
                <a:lnTo>
                  <a:pt x="8160" y="216"/>
                </a:lnTo>
                <a:lnTo>
                  <a:pt x="8189" y="212"/>
                </a:lnTo>
                <a:lnTo>
                  <a:pt x="8219" y="209"/>
                </a:lnTo>
                <a:lnTo>
                  <a:pt x="8249" y="207"/>
                </a:lnTo>
                <a:lnTo>
                  <a:pt x="8280" y="206"/>
                </a:lnTo>
                <a:lnTo>
                  <a:pt x="8306" y="207"/>
                </a:lnTo>
                <a:lnTo>
                  <a:pt x="8331" y="208"/>
                </a:lnTo>
                <a:lnTo>
                  <a:pt x="8357" y="211"/>
                </a:lnTo>
                <a:lnTo>
                  <a:pt x="8381" y="214"/>
                </a:lnTo>
                <a:lnTo>
                  <a:pt x="8407" y="219"/>
                </a:lnTo>
                <a:lnTo>
                  <a:pt x="8431" y="225"/>
                </a:lnTo>
                <a:lnTo>
                  <a:pt x="8455" y="232"/>
                </a:lnTo>
                <a:lnTo>
                  <a:pt x="8478" y="239"/>
                </a:lnTo>
                <a:lnTo>
                  <a:pt x="8501" y="249"/>
                </a:lnTo>
                <a:lnTo>
                  <a:pt x="8524" y="258"/>
                </a:lnTo>
                <a:lnTo>
                  <a:pt x="8546" y="270"/>
                </a:lnTo>
                <a:lnTo>
                  <a:pt x="8568" y="283"/>
                </a:lnTo>
                <a:lnTo>
                  <a:pt x="8590" y="295"/>
                </a:lnTo>
                <a:lnTo>
                  <a:pt x="8611" y="310"/>
                </a:lnTo>
                <a:lnTo>
                  <a:pt x="8632" y="325"/>
                </a:lnTo>
                <a:lnTo>
                  <a:pt x="8654" y="342"/>
                </a:lnTo>
                <a:lnTo>
                  <a:pt x="8665" y="352"/>
                </a:lnTo>
                <a:lnTo>
                  <a:pt x="8675" y="363"/>
                </a:lnTo>
                <a:lnTo>
                  <a:pt x="8683" y="374"/>
                </a:lnTo>
                <a:lnTo>
                  <a:pt x="8690" y="387"/>
                </a:lnTo>
                <a:lnTo>
                  <a:pt x="8696" y="401"/>
                </a:lnTo>
                <a:lnTo>
                  <a:pt x="8700" y="414"/>
                </a:lnTo>
                <a:lnTo>
                  <a:pt x="8702" y="429"/>
                </a:lnTo>
                <a:lnTo>
                  <a:pt x="8703" y="444"/>
                </a:lnTo>
                <a:lnTo>
                  <a:pt x="8702" y="458"/>
                </a:lnTo>
                <a:lnTo>
                  <a:pt x="8700" y="471"/>
                </a:lnTo>
                <a:lnTo>
                  <a:pt x="8698" y="483"/>
                </a:lnTo>
                <a:lnTo>
                  <a:pt x="8693" y="495"/>
                </a:lnTo>
                <a:lnTo>
                  <a:pt x="8688" y="507"/>
                </a:lnTo>
                <a:lnTo>
                  <a:pt x="8681" y="518"/>
                </a:lnTo>
                <a:lnTo>
                  <a:pt x="8673" y="528"/>
                </a:lnTo>
                <a:lnTo>
                  <a:pt x="8664" y="538"/>
                </a:lnTo>
                <a:lnTo>
                  <a:pt x="8655" y="546"/>
                </a:lnTo>
                <a:lnTo>
                  <a:pt x="8644" y="555"/>
                </a:lnTo>
                <a:lnTo>
                  <a:pt x="8634" y="561"/>
                </a:lnTo>
                <a:lnTo>
                  <a:pt x="8622" y="566"/>
                </a:lnTo>
                <a:lnTo>
                  <a:pt x="8609" y="570"/>
                </a:lnTo>
                <a:lnTo>
                  <a:pt x="8598" y="574"/>
                </a:lnTo>
                <a:lnTo>
                  <a:pt x="8584" y="575"/>
                </a:lnTo>
                <a:lnTo>
                  <a:pt x="8571" y="576"/>
                </a:lnTo>
                <a:lnTo>
                  <a:pt x="8559" y="576"/>
                </a:lnTo>
                <a:lnTo>
                  <a:pt x="8547" y="574"/>
                </a:lnTo>
                <a:lnTo>
                  <a:pt x="8537" y="571"/>
                </a:lnTo>
                <a:lnTo>
                  <a:pt x="8526" y="568"/>
                </a:lnTo>
                <a:lnTo>
                  <a:pt x="8516" y="564"/>
                </a:lnTo>
                <a:lnTo>
                  <a:pt x="8505" y="559"/>
                </a:lnTo>
                <a:lnTo>
                  <a:pt x="8496" y="552"/>
                </a:lnTo>
                <a:lnTo>
                  <a:pt x="8486" y="545"/>
                </a:lnTo>
                <a:lnTo>
                  <a:pt x="8475" y="536"/>
                </a:lnTo>
                <a:lnTo>
                  <a:pt x="8463" y="527"/>
                </a:lnTo>
                <a:lnTo>
                  <a:pt x="8452" y="520"/>
                </a:lnTo>
                <a:lnTo>
                  <a:pt x="8440" y="512"/>
                </a:lnTo>
                <a:lnTo>
                  <a:pt x="8428" y="506"/>
                </a:lnTo>
                <a:lnTo>
                  <a:pt x="8416" y="500"/>
                </a:lnTo>
                <a:lnTo>
                  <a:pt x="8404" y="494"/>
                </a:lnTo>
                <a:lnTo>
                  <a:pt x="8391" y="489"/>
                </a:lnTo>
                <a:lnTo>
                  <a:pt x="8377" y="485"/>
                </a:lnTo>
                <a:lnTo>
                  <a:pt x="8364" y="481"/>
                </a:lnTo>
                <a:lnTo>
                  <a:pt x="8351" y="478"/>
                </a:lnTo>
                <a:lnTo>
                  <a:pt x="8337" y="475"/>
                </a:lnTo>
                <a:lnTo>
                  <a:pt x="8323" y="473"/>
                </a:lnTo>
                <a:lnTo>
                  <a:pt x="8309" y="471"/>
                </a:lnTo>
                <a:lnTo>
                  <a:pt x="8294" y="470"/>
                </a:lnTo>
                <a:lnTo>
                  <a:pt x="8280" y="470"/>
                </a:lnTo>
                <a:lnTo>
                  <a:pt x="8263" y="471"/>
                </a:lnTo>
                <a:lnTo>
                  <a:pt x="8246" y="472"/>
                </a:lnTo>
                <a:lnTo>
                  <a:pt x="8229" y="473"/>
                </a:lnTo>
                <a:lnTo>
                  <a:pt x="8213" y="477"/>
                </a:lnTo>
                <a:lnTo>
                  <a:pt x="8198" y="480"/>
                </a:lnTo>
                <a:lnTo>
                  <a:pt x="8182" y="484"/>
                </a:lnTo>
                <a:lnTo>
                  <a:pt x="8167" y="488"/>
                </a:lnTo>
                <a:lnTo>
                  <a:pt x="8152" y="494"/>
                </a:lnTo>
                <a:lnTo>
                  <a:pt x="8138" y="501"/>
                </a:lnTo>
                <a:lnTo>
                  <a:pt x="8124" y="507"/>
                </a:lnTo>
                <a:lnTo>
                  <a:pt x="8110" y="516"/>
                </a:lnTo>
                <a:lnTo>
                  <a:pt x="8097" y="524"/>
                </a:lnTo>
                <a:lnTo>
                  <a:pt x="8084" y="532"/>
                </a:lnTo>
                <a:lnTo>
                  <a:pt x="8072" y="543"/>
                </a:lnTo>
                <a:lnTo>
                  <a:pt x="8059" y="553"/>
                </a:lnTo>
                <a:lnTo>
                  <a:pt x="8046" y="565"/>
                </a:lnTo>
                <a:lnTo>
                  <a:pt x="8035" y="577"/>
                </a:lnTo>
                <a:lnTo>
                  <a:pt x="8024" y="589"/>
                </a:lnTo>
                <a:lnTo>
                  <a:pt x="8015" y="602"/>
                </a:lnTo>
                <a:lnTo>
                  <a:pt x="8005" y="615"/>
                </a:lnTo>
                <a:lnTo>
                  <a:pt x="7997" y="628"/>
                </a:lnTo>
                <a:lnTo>
                  <a:pt x="7989" y="642"/>
                </a:lnTo>
                <a:lnTo>
                  <a:pt x="7981" y="656"/>
                </a:lnTo>
                <a:lnTo>
                  <a:pt x="7975" y="670"/>
                </a:lnTo>
                <a:lnTo>
                  <a:pt x="7970" y="685"/>
                </a:lnTo>
                <a:lnTo>
                  <a:pt x="7965" y="700"/>
                </a:lnTo>
                <a:lnTo>
                  <a:pt x="7961" y="716"/>
                </a:lnTo>
                <a:lnTo>
                  <a:pt x="7958" y="732"/>
                </a:lnTo>
                <a:lnTo>
                  <a:pt x="7955" y="747"/>
                </a:lnTo>
                <a:lnTo>
                  <a:pt x="7953" y="764"/>
                </a:lnTo>
                <a:lnTo>
                  <a:pt x="7952" y="781"/>
                </a:lnTo>
                <a:lnTo>
                  <a:pt x="7952" y="798"/>
                </a:lnTo>
                <a:lnTo>
                  <a:pt x="7952" y="815"/>
                </a:lnTo>
                <a:lnTo>
                  <a:pt x="7953" y="832"/>
                </a:lnTo>
                <a:lnTo>
                  <a:pt x="7955" y="849"/>
                </a:lnTo>
                <a:lnTo>
                  <a:pt x="7958" y="864"/>
                </a:lnTo>
                <a:lnTo>
                  <a:pt x="7961" y="880"/>
                </a:lnTo>
                <a:lnTo>
                  <a:pt x="7965" y="895"/>
                </a:lnTo>
                <a:lnTo>
                  <a:pt x="7970" y="911"/>
                </a:lnTo>
                <a:lnTo>
                  <a:pt x="7975" y="926"/>
                </a:lnTo>
                <a:lnTo>
                  <a:pt x="7981" y="939"/>
                </a:lnTo>
                <a:lnTo>
                  <a:pt x="7989" y="954"/>
                </a:lnTo>
                <a:lnTo>
                  <a:pt x="7997" y="968"/>
                </a:lnTo>
                <a:lnTo>
                  <a:pt x="8005" y="980"/>
                </a:lnTo>
                <a:lnTo>
                  <a:pt x="8015" y="994"/>
                </a:lnTo>
                <a:lnTo>
                  <a:pt x="8024" y="1007"/>
                </a:lnTo>
                <a:lnTo>
                  <a:pt x="8035" y="1019"/>
                </a:lnTo>
                <a:lnTo>
                  <a:pt x="8046" y="1031"/>
                </a:lnTo>
                <a:lnTo>
                  <a:pt x="8059" y="1043"/>
                </a:lnTo>
                <a:lnTo>
                  <a:pt x="8072" y="1053"/>
                </a:lnTo>
                <a:lnTo>
                  <a:pt x="8084" y="1064"/>
                </a:lnTo>
                <a:lnTo>
                  <a:pt x="8097" y="1072"/>
                </a:lnTo>
                <a:lnTo>
                  <a:pt x="8110" y="1082"/>
                </a:lnTo>
                <a:lnTo>
                  <a:pt x="8124" y="1089"/>
                </a:lnTo>
                <a:lnTo>
                  <a:pt x="8138" y="1096"/>
                </a:lnTo>
                <a:lnTo>
                  <a:pt x="8152" y="1103"/>
                </a:lnTo>
                <a:lnTo>
                  <a:pt x="8167" y="1108"/>
                </a:lnTo>
                <a:lnTo>
                  <a:pt x="8182" y="1112"/>
                </a:lnTo>
                <a:lnTo>
                  <a:pt x="8198" y="1116"/>
                </a:lnTo>
                <a:lnTo>
                  <a:pt x="8213" y="1120"/>
                </a:lnTo>
                <a:lnTo>
                  <a:pt x="8229" y="1123"/>
                </a:lnTo>
                <a:lnTo>
                  <a:pt x="8246" y="1125"/>
                </a:lnTo>
                <a:lnTo>
                  <a:pt x="8263" y="1126"/>
                </a:lnTo>
                <a:lnTo>
                  <a:pt x="8280" y="1126"/>
                </a:lnTo>
                <a:lnTo>
                  <a:pt x="8300" y="1125"/>
                </a:lnTo>
                <a:lnTo>
                  <a:pt x="8319" y="1123"/>
                </a:lnTo>
                <a:lnTo>
                  <a:pt x="8339" y="1120"/>
                </a:lnTo>
                <a:lnTo>
                  <a:pt x="8358" y="1114"/>
                </a:lnTo>
                <a:lnTo>
                  <a:pt x="8377" y="1108"/>
                </a:lnTo>
                <a:lnTo>
                  <a:pt x="8395" y="1100"/>
                </a:lnTo>
                <a:lnTo>
                  <a:pt x="8414" y="1090"/>
                </a:lnTo>
                <a:lnTo>
                  <a:pt x="8432" y="1078"/>
                </a:lnTo>
                <a:lnTo>
                  <a:pt x="8448" y="1067"/>
                </a:lnTo>
                <a:lnTo>
                  <a:pt x="8463" y="1054"/>
                </a:lnTo>
                <a:lnTo>
                  <a:pt x="8478" y="1041"/>
                </a:lnTo>
                <a:lnTo>
                  <a:pt x="8492" y="1027"/>
                </a:lnTo>
                <a:lnTo>
                  <a:pt x="8504" y="1011"/>
                </a:lnTo>
                <a:lnTo>
                  <a:pt x="8516" y="995"/>
                </a:lnTo>
                <a:lnTo>
                  <a:pt x="8527" y="977"/>
                </a:lnTo>
                <a:lnTo>
                  <a:pt x="8538" y="959"/>
                </a:lnTo>
                <a:lnTo>
                  <a:pt x="8356" y="959"/>
                </a:lnTo>
                <a:lnTo>
                  <a:pt x="8345" y="959"/>
                </a:lnTo>
                <a:lnTo>
                  <a:pt x="8333" y="957"/>
                </a:lnTo>
                <a:lnTo>
                  <a:pt x="8323" y="955"/>
                </a:lnTo>
                <a:lnTo>
                  <a:pt x="8312" y="951"/>
                </a:lnTo>
                <a:lnTo>
                  <a:pt x="8302" y="947"/>
                </a:lnTo>
                <a:lnTo>
                  <a:pt x="8292" y="940"/>
                </a:lnTo>
                <a:lnTo>
                  <a:pt x="8283" y="934"/>
                </a:lnTo>
                <a:lnTo>
                  <a:pt x="8274" y="926"/>
                </a:lnTo>
                <a:lnTo>
                  <a:pt x="8266" y="917"/>
                </a:lnTo>
                <a:lnTo>
                  <a:pt x="8260" y="909"/>
                </a:lnTo>
                <a:lnTo>
                  <a:pt x="8253" y="899"/>
                </a:lnTo>
                <a:lnTo>
                  <a:pt x="8249" y="889"/>
                </a:lnTo>
                <a:lnTo>
                  <a:pt x="8245" y="878"/>
                </a:lnTo>
                <a:lnTo>
                  <a:pt x="8243" y="868"/>
                </a:lnTo>
                <a:lnTo>
                  <a:pt x="8241" y="856"/>
                </a:lnTo>
                <a:lnTo>
                  <a:pt x="8241" y="843"/>
                </a:lnTo>
                <a:lnTo>
                  <a:pt x="8241" y="832"/>
                </a:lnTo>
                <a:lnTo>
                  <a:pt x="8243" y="820"/>
                </a:lnTo>
                <a:lnTo>
                  <a:pt x="8245" y="810"/>
                </a:lnTo>
                <a:lnTo>
                  <a:pt x="8249" y="799"/>
                </a:lnTo>
                <a:lnTo>
                  <a:pt x="8253" y="790"/>
                </a:lnTo>
                <a:lnTo>
                  <a:pt x="8260" y="779"/>
                </a:lnTo>
                <a:lnTo>
                  <a:pt x="8266" y="771"/>
                </a:lnTo>
                <a:lnTo>
                  <a:pt x="8274" y="762"/>
                </a:lnTo>
                <a:lnTo>
                  <a:pt x="8283" y="754"/>
                </a:lnTo>
                <a:lnTo>
                  <a:pt x="8292" y="747"/>
                </a:lnTo>
                <a:lnTo>
                  <a:pt x="8302" y="741"/>
                </a:lnTo>
                <a:lnTo>
                  <a:pt x="8312" y="736"/>
                </a:lnTo>
                <a:lnTo>
                  <a:pt x="8323" y="733"/>
                </a:lnTo>
                <a:lnTo>
                  <a:pt x="8333" y="730"/>
                </a:lnTo>
                <a:lnTo>
                  <a:pt x="8345" y="728"/>
                </a:lnTo>
                <a:lnTo>
                  <a:pt x="8356" y="727"/>
                </a:lnTo>
                <a:lnTo>
                  <a:pt x="8703" y="727"/>
                </a:lnTo>
                <a:lnTo>
                  <a:pt x="8714" y="728"/>
                </a:lnTo>
                <a:lnTo>
                  <a:pt x="8726" y="730"/>
                </a:lnTo>
                <a:lnTo>
                  <a:pt x="8736" y="733"/>
                </a:lnTo>
                <a:lnTo>
                  <a:pt x="8747" y="736"/>
                </a:lnTo>
                <a:lnTo>
                  <a:pt x="8756" y="741"/>
                </a:lnTo>
                <a:lnTo>
                  <a:pt x="8766" y="746"/>
                </a:lnTo>
                <a:lnTo>
                  <a:pt x="8775" y="754"/>
                </a:lnTo>
                <a:lnTo>
                  <a:pt x="8784" y="761"/>
                </a:lnTo>
                <a:lnTo>
                  <a:pt x="8792" y="770"/>
                </a:lnTo>
                <a:lnTo>
                  <a:pt x="8798" y="779"/>
                </a:lnTo>
                <a:lnTo>
                  <a:pt x="8805" y="789"/>
                </a:lnTo>
                <a:lnTo>
                  <a:pt x="8809" y="798"/>
                </a:lnTo>
                <a:lnTo>
                  <a:pt x="8813" y="809"/>
                </a:lnTo>
                <a:lnTo>
                  <a:pt x="8815" y="819"/>
                </a:lnTo>
                <a:lnTo>
                  <a:pt x="8817" y="831"/>
                </a:lnTo>
                <a:lnTo>
                  <a:pt x="8817" y="842"/>
                </a:lnTo>
                <a:close/>
                <a:moveTo>
                  <a:pt x="6792" y="1197"/>
                </a:moveTo>
                <a:lnTo>
                  <a:pt x="6792" y="1218"/>
                </a:lnTo>
                <a:lnTo>
                  <a:pt x="6791" y="1239"/>
                </a:lnTo>
                <a:lnTo>
                  <a:pt x="6788" y="1258"/>
                </a:lnTo>
                <a:lnTo>
                  <a:pt x="6785" y="1276"/>
                </a:lnTo>
                <a:lnTo>
                  <a:pt x="6781" y="1291"/>
                </a:lnTo>
                <a:lnTo>
                  <a:pt x="6774" y="1306"/>
                </a:lnTo>
                <a:lnTo>
                  <a:pt x="6768" y="1320"/>
                </a:lnTo>
                <a:lnTo>
                  <a:pt x="6761" y="1332"/>
                </a:lnTo>
                <a:lnTo>
                  <a:pt x="6752" y="1342"/>
                </a:lnTo>
                <a:lnTo>
                  <a:pt x="6743" y="1352"/>
                </a:lnTo>
                <a:lnTo>
                  <a:pt x="6732" y="1359"/>
                </a:lnTo>
                <a:lnTo>
                  <a:pt x="6721" y="1365"/>
                </a:lnTo>
                <a:lnTo>
                  <a:pt x="6709" y="1371"/>
                </a:lnTo>
                <a:lnTo>
                  <a:pt x="6695" y="1374"/>
                </a:lnTo>
                <a:lnTo>
                  <a:pt x="6681" y="1376"/>
                </a:lnTo>
                <a:lnTo>
                  <a:pt x="6665" y="1377"/>
                </a:lnTo>
                <a:lnTo>
                  <a:pt x="6650" y="1376"/>
                </a:lnTo>
                <a:lnTo>
                  <a:pt x="6636" y="1374"/>
                </a:lnTo>
                <a:lnTo>
                  <a:pt x="6622" y="1371"/>
                </a:lnTo>
                <a:lnTo>
                  <a:pt x="6609" y="1365"/>
                </a:lnTo>
                <a:lnTo>
                  <a:pt x="6598" y="1359"/>
                </a:lnTo>
                <a:lnTo>
                  <a:pt x="6588" y="1352"/>
                </a:lnTo>
                <a:lnTo>
                  <a:pt x="6579" y="1342"/>
                </a:lnTo>
                <a:lnTo>
                  <a:pt x="6569" y="1332"/>
                </a:lnTo>
                <a:lnTo>
                  <a:pt x="6562" y="1320"/>
                </a:lnTo>
                <a:lnTo>
                  <a:pt x="6556" y="1306"/>
                </a:lnTo>
                <a:lnTo>
                  <a:pt x="6551" y="1291"/>
                </a:lnTo>
                <a:lnTo>
                  <a:pt x="6546" y="1276"/>
                </a:lnTo>
                <a:lnTo>
                  <a:pt x="6542" y="1258"/>
                </a:lnTo>
                <a:lnTo>
                  <a:pt x="6540" y="1239"/>
                </a:lnTo>
                <a:lnTo>
                  <a:pt x="6539" y="1219"/>
                </a:lnTo>
                <a:lnTo>
                  <a:pt x="6538" y="1197"/>
                </a:lnTo>
                <a:lnTo>
                  <a:pt x="6538" y="401"/>
                </a:lnTo>
                <a:lnTo>
                  <a:pt x="6539" y="381"/>
                </a:lnTo>
                <a:lnTo>
                  <a:pt x="6540" y="362"/>
                </a:lnTo>
                <a:lnTo>
                  <a:pt x="6542" y="344"/>
                </a:lnTo>
                <a:lnTo>
                  <a:pt x="6545" y="327"/>
                </a:lnTo>
                <a:lnTo>
                  <a:pt x="6549" y="311"/>
                </a:lnTo>
                <a:lnTo>
                  <a:pt x="6555" y="297"/>
                </a:lnTo>
                <a:lnTo>
                  <a:pt x="6561" y="285"/>
                </a:lnTo>
                <a:lnTo>
                  <a:pt x="6567" y="273"/>
                </a:lnTo>
                <a:lnTo>
                  <a:pt x="6576" y="264"/>
                </a:lnTo>
                <a:lnTo>
                  <a:pt x="6584" y="254"/>
                </a:lnTo>
                <a:lnTo>
                  <a:pt x="6594" y="247"/>
                </a:lnTo>
                <a:lnTo>
                  <a:pt x="6604" y="241"/>
                </a:lnTo>
                <a:lnTo>
                  <a:pt x="6616" y="236"/>
                </a:lnTo>
                <a:lnTo>
                  <a:pt x="6628" y="233"/>
                </a:lnTo>
                <a:lnTo>
                  <a:pt x="6642" y="231"/>
                </a:lnTo>
                <a:lnTo>
                  <a:pt x="6656" y="231"/>
                </a:lnTo>
                <a:lnTo>
                  <a:pt x="6665" y="231"/>
                </a:lnTo>
                <a:lnTo>
                  <a:pt x="6674" y="232"/>
                </a:lnTo>
                <a:lnTo>
                  <a:pt x="6683" y="233"/>
                </a:lnTo>
                <a:lnTo>
                  <a:pt x="6692" y="235"/>
                </a:lnTo>
                <a:lnTo>
                  <a:pt x="6701" y="238"/>
                </a:lnTo>
                <a:lnTo>
                  <a:pt x="6709" y="242"/>
                </a:lnTo>
                <a:lnTo>
                  <a:pt x="6718" y="247"/>
                </a:lnTo>
                <a:lnTo>
                  <a:pt x="6726" y="251"/>
                </a:lnTo>
                <a:lnTo>
                  <a:pt x="6734" y="256"/>
                </a:lnTo>
                <a:lnTo>
                  <a:pt x="6743" y="263"/>
                </a:lnTo>
                <a:lnTo>
                  <a:pt x="6751" y="269"/>
                </a:lnTo>
                <a:lnTo>
                  <a:pt x="6760" y="276"/>
                </a:lnTo>
                <a:lnTo>
                  <a:pt x="6775" y="293"/>
                </a:lnTo>
                <a:lnTo>
                  <a:pt x="6791" y="313"/>
                </a:lnTo>
                <a:lnTo>
                  <a:pt x="7260" y="934"/>
                </a:lnTo>
                <a:lnTo>
                  <a:pt x="7260" y="411"/>
                </a:lnTo>
                <a:lnTo>
                  <a:pt x="7261" y="389"/>
                </a:lnTo>
                <a:lnTo>
                  <a:pt x="7262" y="369"/>
                </a:lnTo>
                <a:lnTo>
                  <a:pt x="7264" y="350"/>
                </a:lnTo>
                <a:lnTo>
                  <a:pt x="7268" y="332"/>
                </a:lnTo>
                <a:lnTo>
                  <a:pt x="7272" y="316"/>
                </a:lnTo>
                <a:lnTo>
                  <a:pt x="7277" y="302"/>
                </a:lnTo>
                <a:lnTo>
                  <a:pt x="7284" y="288"/>
                </a:lnTo>
                <a:lnTo>
                  <a:pt x="7291" y="276"/>
                </a:lnTo>
                <a:lnTo>
                  <a:pt x="7301" y="266"/>
                </a:lnTo>
                <a:lnTo>
                  <a:pt x="7309" y="256"/>
                </a:lnTo>
                <a:lnTo>
                  <a:pt x="7319" y="248"/>
                </a:lnTo>
                <a:lnTo>
                  <a:pt x="7331" y="241"/>
                </a:lnTo>
                <a:lnTo>
                  <a:pt x="7344" y="237"/>
                </a:lnTo>
                <a:lnTo>
                  <a:pt x="7357" y="233"/>
                </a:lnTo>
                <a:lnTo>
                  <a:pt x="7372" y="231"/>
                </a:lnTo>
                <a:lnTo>
                  <a:pt x="7387" y="231"/>
                </a:lnTo>
                <a:lnTo>
                  <a:pt x="7402" y="231"/>
                </a:lnTo>
                <a:lnTo>
                  <a:pt x="7417" y="233"/>
                </a:lnTo>
                <a:lnTo>
                  <a:pt x="7431" y="237"/>
                </a:lnTo>
                <a:lnTo>
                  <a:pt x="7442" y="241"/>
                </a:lnTo>
                <a:lnTo>
                  <a:pt x="7454" y="248"/>
                </a:lnTo>
                <a:lnTo>
                  <a:pt x="7464" y="256"/>
                </a:lnTo>
                <a:lnTo>
                  <a:pt x="7474" y="266"/>
                </a:lnTo>
                <a:lnTo>
                  <a:pt x="7482" y="276"/>
                </a:lnTo>
                <a:lnTo>
                  <a:pt x="7490" y="288"/>
                </a:lnTo>
                <a:lnTo>
                  <a:pt x="7496" y="302"/>
                </a:lnTo>
                <a:lnTo>
                  <a:pt x="7502" y="316"/>
                </a:lnTo>
                <a:lnTo>
                  <a:pt x="7506" y="332"/>
                </a:lnTo>
                <a:lnTo>
                  <a:pt x="7510" y="350"/>
                </a:lnTo>
                <a:lnTo>
                  <a:pt x="7513" y="369"/>
                </a:lnTo>
                <a:lnTo>
                  <a:pt x="7514" y="390"/>
                </a:lnTo>
                <a:lnTo>
                  <a:pt x="7514" y="411"/>
                </a:lnTo>
                <a:lnTo>
                  <a:pt x="7514" y="1225"/>
                </a:lnTo>
                <a:lnTo>
                  <a:pt x="7514" y="1244"/>
                </a:lnTo>
                <a:lnTo>
                  <a:pt x="7513" y="1262"/>
                </a:lnTo>
                <a:lnTo>
                  <a:pt x="7511" y="1279"/>
                </a:lnTo>
                <a:lnTo>
                  <a:pt x="7507" y="1295"/>
                </a:lnTo>
                <a:lnTo>
                  <a:pt x="7503" y="1308"/>
                </a:lnTo>
                <a:lnTo>
                  <a:pt x="7498" y="1322"/>
                </a:lnTo>
                <a:lnTo>
                  <a:pt x="7492" y="1334"/>
                </a:lnTo>
                <a:lnTo>
                  <a:pt x="7485" y="1344"/>
                </a:lnTo>
                <a:lnTo>
                  <a:pt x="7477" y="1354"/>
                </a:lnTo>
                <a:lnTo>
                  <a:pt x="7469" y="1361"/>
                </a:lnTo>
                <a:lnTo>
                  <a:pt x="7459" y="1368"/>
                </a:lnTo>
                <a:lnTo>
                  <a:pt x="7449" y="1374"/>
                </a:lnTo>
                <a:lnTo>
                  <a:pt x="7437" y="1378"/>
                </a:lnTo>
                <a:lnTo>
                  <a:pt x="7426" y="1381"/>
                </a:lnTo>
                <a:lnTo>
                  <a:pt x="7412" y="1383"/>
                </a:lnTo>
                <a:lnTo>
                  <a:pt x="7398" y="1384"/>
                </a:lnTo>
                <a:lnTo>
                  <a:pt x="7389" y="1383"/>
                </a:lnTo>
                <a:lnTo>
                  <a:pt x="7379" y="1382"/>
                </a:lnTo>
                <a:lnTo>
                  <a:pt x="7370" y="1381"/>
                </a:lnTo>
                <a:lnTo>
                  <a:pt x="7360" y="1378"/>
                </a:lnTo>
                <a:lnTo>
                  <a:pt x="7351" y="1375"/>
                </a:lnTo>
                <a:lnTo>
                  <a:pt x="7343" y="1371"/>
                </a:lnTo>
                <a:lnTo>
                  <a:pt x="7333" y="1366"/>
                </a:lnTo>
                <a:lnTo>
                  <a:pt x="7324" y="1361"/>
                </a:lnTo>
                <a:lnTo>
                  <a:pt x="7315" y="1355"/>
                </a:lnTo>
                <a:lnTo>
                  <a:pt x="7306" y="1347"/>
                </a:lnTo>
                <a:lnTo>
                  <a:pt x="7296" y="1340"/>
                </a:lnTo>
                <a:lnTo>
                  <a:pt x="7288" y="1332"/>
                </a:lnTo>
                <a:lnTo>
                  <a:pt x="7270" y="1313"/>
                </a:lnTo>
                <a:lnTo>
                  <a:pt x="7252" y="1290"/>
                </a:lnTo>
                <a:lnTo>
                  <a:pt x="6792" y="681"/>
                </a:lnTo>
                <a:lnTo>
                  <a:pt x="6792" y="1197"/>
                </a:lnTo>
                <a:close/>
                <a:moveTo>
                  <a:pt x="6303" y="1197"/>
                </a:moveTo>
                <a:lnTo>
                  <a:pt x="6303" y="1219"/>
                </a:lnTo>
                <a:lnTo>
                  <a:pt x="6302" y="1239"/>
                </a:lnTo>
                <a:lnTo>
                  <a:pt x="6298" y="1258"/>
                </a:lnTo>
                <a:lnTo>
                  <a:pt x="6295" y="1276"/>
                </a:lnTo>
                <a:lnTo>
                  <a:pt x="6291" y="1291"/>
                </a:lnTo>
                <a:lnTo>
                  <a:pt x="6285" y="1306"/>
                </a:lnTo>
                <a:lnTo>
                  <a:pt x="6278" y="1320"/>
                </a:lnTo>
                <a:lnTo>
                  <a:pt x="6271" y="1332"/>
                </a:lnTo>
                <a:lnTo>
                  <a:pt x="6263" y="1342"/>
                </a:lnTo>
                <a:lnTo>
                  <a:pt x="6253" y="1352"/>
                </a:lnTo>
                <a:lnTo>
                  <a:pt x="6243" y="1359"/>
                </a:lnTo>
                <a:lnTo>
                  <a:pt x="6231" y="1365"/>
                </a:lnTo>
                <a:lnTo>
                  <a:pt x="6220" y="1371"/>
                </a:lnTo>
                <a:lnTo>
                  <a:pt x="6206" y="1374"/>
                </a:lnTo>
                <a:lnTo>
                  <a:pt x="6191" y="1376"/>
                </a:lnTo>
                <a:lnTo>
                  <a:pt x="6176" y="1377"/>
                </a:lnTo>
                <a:lnTo>
                  <a:pt x="6161" y="1376"/>
                </a:lnTo>
                <a:lnTo>
                  <a:pt x="6146" y="1374"/>
                </a:lnTo>
                <a:lnTo>
                  <a:pt x="6132" y="1371"/>
                </a:lnTo>
                <a:lnTo>
                  <a:pt x="6120" y="1365"/>
                </a:lnTo>
                <a:lnTo>
                  <a:pt x="6108" y="1359"/>
                </a:lnTo>
                <a:lnTo>
                  <a:pt x="6099" y="1352"/>
                </a:lnTo>
                <a:lnTo>
                  <a:pt x="6089" y="1342"/>
                </a:lnTo>
                <a:lnTo>
                  <a:pt x="6080" y="1332"/>
                </a:lnTo>
                <a:lnTo>
                  <a:pt x="6073" y="1320"/>
                </a:lnTo>
                <a:lnTo>
                  <a:pt x="6066" y="1306"/>
                </a:lnTo>
                <a:lnTo>
                  <a:pt x="6061" y="1291"/>
                </a:lnTo>
                <a:lnTo>
                  <a:pt x="6057" y="1276"/>
                </a:lnTo>
                <a:lnTo>
                  <a:pt x="6053" y="1258"/>
                </a:lnTo>
                <a:lnTo>
                  <a:pt x="6051" y="1239"/>
                </a:lnTo>
                <a:lnTo>
                  <a:pt x="6049" y="1219"/>
                </a:lnTo>
                <a:lnTo>
                  <a:pt x="6048" y="1197"/>
                </a:lnTo>
                <a:lnTo>
                  <a:pt x="6048" y="410"/>
                </a:lnTo>
                <a:lnTo>
                  <a:pt x="6049" y="388"/>
                </a:lnTo>
                <a:lnTo>
                  <a:pt x="6051" y="368"/>
                </a:lnTo>
                <a:lnTo>
                  <a:pt x="6053" y="349"/>
                </a:lnTo>
                <a:lnTo>
                  <a:pt x="6057" y="331"/>
                </a:lnTo>
                <a:lnTo>
                  <a:pt x="6061" y="314"/>
                </a:lnTo>
                <a:lnTo>
                  <a:pt x="6066" y="299"/>
                </a:lnTo>
                <a:lnTo>
                  <a:pt x="6073" y="287"/>
                </a:lnTo>
                <a:lnTo>
                  <a:pt x="6080" y="274"/>
                </a:lnTo>
                <a:lnTo>
                  <a:pt x="6089" y="264"/>
                </a:lnTo>
                <a:lnTo>
                  <a:pt x="6099" y="254"/>
                </a:lnTo>
                <a:lnTo>
                  <a:pt x="6108" y="247"/>
                </a:lnTo>
                <a:lnTo>
                  <a:pt x="6120" y="240"/>
                </a:lnTo>
                <a:lnTo>
                  <a:pt x="6132" y="235"/>
                </a:lnTo>
                <a:lnTo>
                  <a:pt x="6146" y="232"/>
                </a:lnTo>
                <a:lnTo>
                  <a:pt x="6161" y="230"/>
                </a:lnTo>
                <a:lnTo>
                  <a:pt x="6176" y="229"/>
                </a:lnTo>
                <a:lnTo>
                  <a:pt x="6191" y="230"/>
                </a:lnTo>
                <a:lnTo>
                  <a:pt x="6206" y="232"/>
                </a:lnTo>
                <a:lnTo>
                  <a:pt x="6220" y="235"/>
                </a:lnTo>
                <a:lnTo>
                  <a:pt x="6231" y="240"/>
                </a:lnTo>
                <a:lnTo>
                  <a:pt x="6243" y="247"/>
                </a:lnTo>
                <a:lnTo>
                  <a:pt x="6253" y="254"/>
                </a:lnTo>
                <a:lnTo>
                  <a:pt x="6263" y="264"/>
                </a:lnTo>
                <a:lnTo>
                  <a:pt x="6271" y="274"/>
                </a:lnTo>
                <a:lnTo>
                  <a:pt x="6278" y="287"/>
                </a:lnTo>
                <a:lnTo>
                  <a:pt x="6285" y="299"/>
                </a:lnTo>
                <a:lnTo>
                  <a:pt x="6291" y="314"/>
                </a:lnTo>
                <a:lnTo>
                  <a:pt x="6295" y="331"/>
                </a:lnTo>
                <a:lnTo>
                  <a:pt x="6298" y="349"/>
                </a:lnTo>
                <a:lnTo>
                  <a:pt x="6302" y="368"/>
                </a:lnTo>
                <a:lnTo>
                  <a:pt x="6303" y="388"/>
                </a:lnTo>
                <a:lnTo>
                  <a:pt x="6303" y="410"/>
                </a:lnTo>
                <a:lnTo>
                  <a:pt x="6303" y="1197"/>
                </a:lnTo>
                <a:close/>
                <a:moveTo>
                  <a:pt x="5415" y="481"/>
                </a:moveTo>
                <a:lnTo>
                  <a:pt x="5322" y="481"/>
                </a:lnTo>
                <a:lnTo>
                  <a:pt x="5299" y="481"/>
                </a:lnTo>
                <a:lnTo>
                  <a:pt x="5278" y="479"/>
                </a:lnTo>
                <a:lnTo>
                  <a:pt x="5260" y="477"/>
                </a:lnTo>
                <a:lnTo>
                  <a:pt x="5242" y="473"/>
                </a:lnTo>
                <a:lnTo>
                  <a:pt x="5226" y="469"/>
                </a:lnTo>
                <a:lnTo>
                  <a:pt x="5211" y="465"/>
                </a:lnTo>
                <a:lnTo>
                  <a:pt x="5198" y="459"/>
                </a:lnTo>
                <a:lnTo>
                  <a:pt x="5185" y="451"/>
                </a:lnTo>
                <a:lnTo>
                  <a:pt x="5174" y="444"/>
                </a:lnTo>
                <a:lnTo>
                  <a:pt x="5166" y="435"/>
                </a:lnTo>
                <a:lnTo>
                  <a:pt x="5158" y="425"/>
                </a:lnTo>
                <a:lnTo>
                  <a:pt x="5151" y="414"/>
                </a:lnTo>
                <a:lnTo>
                  <a:pt x="5146" y="404"/>
                </a:lnTo>
                <a:lnTo>
                  <a:pt x="5143" y="391"/>
                </a:lnTo>
                <a:lnTo>
                  <a:pt x="5141" y="377"/>
                </a:lnTo>
                <a:lnTo>
                  <a:pt x="5140" y="364"/>
                </a:lnTo>
                <a:lnTo>
                  <a:pt x="5141" y="349"/>
                </a:lnTo>
                <a:lnTo>
                  <a:pt x="5143" y="335"/>
                </a:lnTo>
                <a:lnTo>
                  <a:pt x="5146" y="323"/>
                </a:lnTo>
                <a:lnTo>
                  <a:pt x="5151" y="311"/>
                </a:lnTo>
                <a:lnTo>
                  <a:pt x="5158" y="300"/>
                </a:lnTo>
                <a:lnTo>
                  <a:pt x="5165" y="290"/>
                </a:lnTo>
                <a:lnTo>
                  <a:pt x="5174" y="281"/>
                </a:lnTo>
                <a:lnTo>
                  <a:pt x="5185" y="273"/>
                </a:lnTo>
                <a:lnTo>
                  <a:pt x="5198" y="267"/>
                </a:lnTo>
                <a:lnTo>
                  <a:pt x="5210" y="260"/>
                </a:lnTo>
                <a:lnTo>
                  <a:pt x="5226" y="255"/>
                </a:lnTo>
                <a:lnTo>
                  <a:pt x="5242" y="251"/>
                </a:lnTo>
                <a:lnTo>
                  <a:pt x="5260" y="248"/>
                </a:lnTo>
                <a:lnTo>
                  <a:pt x="5278" y="246"/>
                </a:lnTo>
                <a:lnTo>
                  <a:pt x="5299" y="244"/>
                </a:lnTo>
                <a:lnTo>
                  <a:pt x="5320" y="244"/>
                </a:lnTo>
                <a:lnTo>
                  <a:pt x="5763" y="244"/>
                </a:lnTo>
                <a:lnTo>
                  <a:pt x="5785" y="244"/>
                </a:lnTo>
                <a:lnTo>
                  <a:pt x="5806" y="246"/>
                </a:lnTo>
                <a:lnTo>
                  <a:pt x="5825" y="248"/>
                </a:lnTo>
                <a:lnTo>
                  <a:pt x="5843" y="251"/>
                </a:lnTo>
                <a:lnTo>
                  <a:pt x="5858" y="255"/>
                </a:lnTo>
                <a:lnTo>
                  <a:pt x="5873" y="260"/>
                </a:lnTo>
                <a:lnTo>
                  <a:pt x="5887" y="267"/>
                </a:lnTo>
                <a:lnTo>
                  <a:pt x="5899" y="273"/>
                </a:lnTo>
                <a:lnTo>
                  <a:pt x="5910" y="281"/>
                </a:lnTo>
                <a:lnTo>
                  <a:pt x="5918" y="290"/>
                </a:lnTo>
                <a:lnTo>
                  <a:pt x="5927" y="300"/>
                </a:lnTo>
                <a:lnTo>
                  <a:pt x="5933" y="311"/>
                </a:lnTo>
                <a:lnTo>
                  <a:pt x="5937" y="323"/>
                </a:lnTo>
                <a:lnTo>
                  <a:pt x="5941" y="335"/>
                </a:lnTo>
                <a:lnTo>
                  <a:pt x="5943" y="349"/>
                </a:lnTo>
                <a:lnTo>
                  <a:pt x="5944" y="364"/>
                </a:lnTo>
                <a:lnTo>
                  <a:pt x="5943" y="377"/>
                </a:lnTo>
                <a:lnTo>
                  <a:pt x="5941" y="391"/>
                </a:lnTo>
                <a:lnTo>
                  <a:pt x="5937" y="404"/>
                </a:lnTo>
                <a:lnTo>
                  <a:pt x="5933" y="414"/>
                </a:lnTo>
                <a:lnTo>
                  <a:pt x="5927" y="425"/>
                </a:lnTo>
                <a:lnTo>
                  <a:pt x="5918" y="435"/>
                </a:lnTo>
                <a:lnTo>
                  <a:pt x="5910" y="444"/>
                </a:lnTo>
                <a:lnTo>
                  <a:pt x="5899" y="451"/>
                </a:lnTo>
                <a:lnTo>
                  <a:pt x="5887" y="459"/>
                </a:lnTo>
                <a:lnTo>
                  <a:pt x="5873" y="465"/>
                </a:lnTo>
                <a:lnTo>
                  <a:pt x="5858" y="469"/>
                </a:lnTo>
                <a:lnTo>
                  <a:pt x="5843" y="473"/>
                </a:lnTo>
                <a:lnTo>
                  <a:pt x="5825" y="477"/>
                </a:lnTo>
                <a:lnTo>
                  <a:pt x="5806" y="479"/>
                </a:lnTo>
                <a:lnTo>
                  <a:pt x="5785" y="481"/>
                </a:lnTo>
                <a:lnTo>
                  <a:pt x="5763" y="481"/>
                </a:lnTo>
                <a:lnTo>
                  <a:pt x="5669" y="481"/>
                </a:lnTo>
                <a:lnTo>
                  <a:pt x="5669" y="1197"/>
                </a:lnTo>
                <a:lnTo>
                  <a:pt x="5668" y="1218"/>
                </a:lnTo>
                <a:lnTo>
                  <a:pt x="5667" y="1239"/>
                </a:lnTo>
                <a:lnTo>
                  <a:pt x="5665" y="1258"/>
                </a:lnTo>
                <a:lnTo>
                  <a:pt x="5661" y="1276"/>
                </a:lnTo>
                <a:lnTo>
                  <a:pt x="5657" y="1291"/>
                </a:lnTo>
                <a:lnTo>
                  <a:pt x="5651" y="1306"/>
                </a:lnTo>
                <a:lnTo>
                  <a:pt x="5645" y="1320"/>
                </a:lnTo>
                <a:lnTo>
                  <a:pt x="5638" y="1332"/>
                </a:lnTo>
                <a:lnTo>
                  <a:pt x="5628" y="1342"/>
                </a:lnTo>
                <a:lnTo>
                  <a:pt x="5620" y="1352"/>
                </a:lnTo>
                <a:lnTo>
                  <a:pt x="5609" y="1359"/>
                </a:lnTo>
                <a:lnTo>
                  <a:pt x="5598" y="1365"/>
                </a:lnTo>
                <a:lnTo>
                  <a:pt x="5585" y="1371"/>
                </a:lnTo>
                <a:lnTo>
                  <a:pt x="5572" y="1374"/>
                </a:lnTo>
                <a:lnTo>
                  <a:pt x="5557" y="1376"/>
                </a:lnTo>
                <a:lnTo>
                  <a:pt x="5542" y="1377"/>
                </a:lnTo>
                <a:lnTo>
                  <a:pt x="5526" y="1376"/>
                </a:lnTo>
                <a:lnTo>
                  <a:pt x="5512" y="1374"/>
                </a:lnTo>
                <a:lnTo>
                  <a:pt x="5499" y="1371"/>
                </a:lnTo>
                <a:lnTo>
                  <a:pt x="5486" y="1365"/>
                </a:lnTo>
                <a:lnTo>
                  <a:pt x="5475" y="1359"/>
                </a:lnTo>
                <a:lnTo>
                  <a:pt x="5464" y="1352"/>
                </a:lnTo>
                <a:lnTo>
                  <a:pt x="5455" y="1342"/>
                </a:lnTo>
                <a:lnTo>
                  <a:pt x="5447" y="1332"/>
                </a:lnTo>
                <a:lnTo>
                  <a:pt x="5439" y="1320"/>
                </a:lnTo>
                <a:lnTo>
                  <a:pt x="5433" y="1306"/>
                </a:lnTo>
                <a:lnTo>
                  <a:pt x="5427" y="1291"/>
                </a:lnTo>
                <a:lnTo>
                  <a:pt x="5422" y="1276"/>
                </a:lnTo>
                <a:lnTo>
                  <a:pt x="5419" y="1258"/>
                </a:lnTo>
                <a:lnTo>
                  <a:pt x="5416" y="1239"/>
                </a:lnTo>
                <a:lnTo>
                  <a:pt x="5415" y="1218"/>
                </a:lnTo>
                <a:lnTo>
                  <a:pt x="5415" y="1197"/>
                </a:lnTo>
                <a:lnTo>
                  <a:pt x="5415" y="481"/>
                </a:lnTo>
                <a:close/>
                <a:moveTo>
                  <a:pt x="4909" y="244"/>
                </a:moveTo>
                <a:lnTo>
                  <a:pt x="4930" y="244"/>
                </a:lnTo>
                <a:lnTo>
                  <a:pt x="4951" y="246"/>
                </a:lnTo>
                <a:lnTo>
                  <a:pt x="4970" y="248"/>
                </a:lnTo>
                <a:lnTo>
                  <a:pt x="4987" y="251"/>
                </a:lnTo>
                <a:lnTo>
                  <a:pt x="5003" y="255"/>
                </a:lnTo>
                <a:lnTo>
                  <a:pt x="5018" y="260"/>
                </a:lnTo>
                <a:lnTo>
                  <a:pt x="5032" y="267"/>
                </a:lnTo>
                <a:lnTo>
                  <a:pt x="5044" y="273"/>
                </a:lnTo>
                <a:lnTo>
                  <a:pt x="5055" y="281"/>
                </a:lnTo>
                <a:lnTo>
                  <a:pt x="5063" y="290"/>
                </a:lnTo>
                <a:lnTo>
                  <a:pt x="5072" y="300"/>
                </a:lnTo>
                <a:lnTo>
                  <a:pt x="5078" y="311"/>
                </a:lnTo>
                <a:lnTo>
                  <a:pt x="5083" y="323"/>
                </a:lnTo>
                <a:lnTo>
                  <a:pt x="5086" y="335"/>
                </a:lnTo>
                <a:lnTo>
                  <a:pt x="5088" y="349"/>
                </a:lnTo>
                <a:lnTo>
                  <a:pt x="5089" y="364"/>
                </a:lnTo>
                <a:lnTo>
                  <a:pt x="5088" y="377"/>
                </a:lnTo>
                <a:lnTo>
                  <a:pt x="5086" y="391"/>
                </a:lnTo>
                <a:lnTo>
                  <a:pt x="5083" y="404"/>
                </a:lnTo>
                <a:lnTo>
                  <a:pt x="5078" y="414"/>
                </a:lnTo>
                <a:lnTo>
                  <a:pt x="5072" y="425"/>
                </a:lnTo>
                <a:lnTo>
                  <a:pt x="5063" y="435"/>
                </a:lnTo>
                <a:lnTo>
                  <a:pt x="5055" y="444"/>
                </a:lnTo>
                <a:lnTo>
                  <a:pt x="5044" y="451"/>
                </a:lnTo>
                <a:lnTo>
                  <a:pt x="5032" y="459"/>
                </a:lnTo>
                <a:lnTo>
                  <a:pt x="5018" y="465"/>
                </a:lnTo>
                <a:lnTo>
                  <a:pt x="5003" y="469"/>
                </a:lnTo>
                <a:lnTo>
                  <a:pt x="4987" y="473"/>
                </a:lnTo>
                <a:lnTo>
                  <a:pt x="4970" y="477"/>
                </a:lnTo>
                <a:lnTo>
                  <a:pt x="4951" y="479"/>
                </a:lnTo>
                <a:lnTo>
                  <a:pt x="4930" y="481"/>
                </a:lnTo>
                <a:lnTo>
                  <a:pt x="4909" y="481"/>
                </a:lnTo>
                <a:lnTo>
                  <a:pt x="4702" y="481"/>
                </a:lnTo>
                <a:lnTo>
                  <a:pt x="4702" y="681"/>
                </a:lnTo>
                <a:lnTo>
                  <a:pt x="4879" y="681"/>
                </a:lnTo>
                <a:lnTo>
                  <a:pt x="4901" y="681"/>
                </a:lnTo>
                <a:lnTo>
                  <a:pt x="4922" y="683"/>
                </a:lnTo>
                <a:lnTo>
                  <a:pt x="4941" y="685"/>
                </a:lnTo>
                <a:lnTo>
                  <a:pt x="4959" y="688"/>
                </a:lnTo>
                <a:lnTo>
                  <a:pt x="4975" y="693"/>
                </a:lnTo>
                <a:lnTo>
                  <a:pt x="4990" y="698"/>
                </a:lnTo>
                <a:lnTo>
                  <a:pt x="5003" y="703"/>
                </a:lnTo>
                <a:lnTo>
                  <a:pt x="5016" y="711"/>
                </a:lnTo>
                <a:lnTo>
                  <a:pt x="5026" y="718"/>
                </a:lnTo>
                <a:lnTo>
                  <a:pt x="5036" y="727"/>
                </a:lnTo>
                <a:lnTo>
                  <a:pt x="5043" y="737"/>
                </a:lnTo>
                <a:lnTo>
                  <a:pt x="5049" y="747"/>
                </a:lnTo>
                <a:lnTo>
                  <a:pt x="5055" y="759"/>
                </a:lnTo>
                <a:lnTo>
                  <a:pt x="5058" y="772"/>
                </a:lnTo>
                <a:lnTo>
                  <a:pt x="5060" y="785"/>
                </a:lnTo>
                <a:lnTo>
                  <a:pt x="5061" y="799"/>
                </a:lnTo>
                <a:lnTo>
                  <a:pt x="5060" y="814"/>
                </a:lnTo>
                <a:lnTo>
                  <a:pt x="5058" y="827"/>
                </a:lnTo>
                <a:lnTo>
                  <a:pt x="5055" y="839"/>
                </a:lnTo>
                <a:lnTo>
                  <a:pt x="5049" y="851"/>
                </a:lnTo>
                <a:lnTo>
                  <a:pt x="5043" y="861"/>
                </a:lnTo>
                <a:lnTo>
                  <a:pt x="5036" y="871"/>
                </a:lnTo>
                <a:lnTo>
                  <a:pt x="5026" y="879"/>
                </a:lnTo>
                <a:lnTo>
                  <a:pt x="5016" y="888"/>
                </a:lnTo>
                <a:lnTo>
                  <a:pt x="5003" y="894"/>
                </a:lnTo>
                <a:lnTo>
                  <a:pt x="4990" y="900"/>
                </a:lnTo>
                <a:lnTo>
                  <a:pt x="4975" y="906"/>
                </a:lnTo>
                <a:lnTo>
                  <a:pt x="4959" y="910"/>
                </a:lnTo>
                <a:lnTo>
                  <a:pt x="4941" y="913"/>
                </a:lnTo>
                <a:lnTo>
                  <a:pt x="4922" y="915"/>
                </a:lnTo>
                <a:lnTo>
                  <a:pt x="4901" y="916"/>
                </a:lnTo>
                <a:lnTo>
                  <a:pt x="4879" y="917"/>
                </a:lnTo>
                <a:lnTo>
                  <a:pt x="4702" y="917"/>
                </a:lnTo>
                <a:lnTo>
                  <a:pt x="4702" y="1127"/>
                </a:lnTo>
                <a:lnTo>
                  <a:pt x="4916" y="1127"/>
                </a:lnTo>
                <a:lnTo>
                  <a:pt x="4938" y="1128"/>
                </a:lnTo>
                <a:lnTo>
                  <a:pt x="4958" y="1129"/>
                </a:lnTo>
                <a:lnTo>
                  <a:pt x="4977" y="1131"/>
                </a:lnTo>
                <a:lnTo>
                  <a:pt x="4995" y="1134"/>
                </a:lnTo>
                <a:lnTo>
                  <a:pt x="5012" y="1139"/>
                </a:lnTo>
                <a:lnTo>
                  <a:pt x="5026" y="1144"/>
                </a:lnTo>
                <a:lnTo>
                  <a:pt x="5039" y="1149"/>
                </a:lnTo>
                <a:lnTo>
                  <a:pt x="5052" y="1157"/>
                </a:lnTo>
                <a:lnTo>
                  <a:pt x="5062" y="1164"/>
                </a:lnTo>
                <a:lnTo>
                  <a:pt x="5072" y="1173"/>
                </a:lnTo>
                <a:lnTo>
                  <a:pt x="5079" y="1183"/>
                </a:lnTo>
                <a:lnTo>
                  <a:pt x="5085" y="1193"/>
                </a:lnTo>
                <a:lnTo>
                  <a:pt x="5090" y="1205"/>
                </a:lnTo>
                <a:lnTo>
                  <a:pt x="5094" y="1218"/>
                </a:lnTo>
                <a:lnTo>
                  <a:pt x="5096" y="1230"/>
                </a:lnTo>
                <a:lnTo>
                  <a:pt x="5097" y="1245"/>
                </a:lnTo>
                <a:lnTo>
                  <a:pt x="5096" y="1259"/>
                </a:lnTo>
                <a:lnTo>
                  <a:pt x="5094" y="1272"/>
                </a:lnTo>
                <a:lnTo>
                  <a:pt x="5090" y="1285"/>
                </a:lnTo>
                <a:lnTo>
                  <a:pt x="5085" y="1297"/>
                </a:lnTo>
                <a:lnTo>
                  <a:pt x="5079" y="1307"/>
                </a:lnTo>
                <a:lnTo>
                  <a:pt x="5072" y="1317"/>
                </a:lnTo>
                <a:lnTo>
                  <a:pt x="5062" y="1325"/>
                </a:lnTo>
                <a:lnTo>
                  <a:pt x="5052" y="1334"/>
                </a:lnTo>
                <a:lnTo>
                  <a:pt x="5039" y="1340"/>
                </a:lnTo>
                <a:lnTo>
                  <a:pt x="5026" y="1346"/>
                </a:lnTo>
                <a:lnTo>
                  <a:pt x="5012" y="1352"/>
                </a:lnTo>
                <a:lnTo>
                  <a:pt x="4995" y="1356"/>
                </a:lnTo>
                <a:lnTo>
                  <a:pt x="4977" y="1359"/>
                </a:lnTo>
                <a:lnTo>
                  <a:pt x="4958" y="1361"/>
                </a:lnTo>
                <a:lnTo>
                  <a:pt x="4938" y="1363"/>
                </a:lnTo>
                <a:lnTo>
                  <a:pt x="4916" y="1363"/>
                </a:lnTo>
                <a:lnTo>
                  <a:pt x="4619" y="1363"/>
                </a:lnTo>
                <a:lnTo>
                  <a:pt x="4597" y="1362"/>
                </a:lnTo>
                <a:lnTo>
                  <a:pt x="4575" y="1361"/>
                </a:lnTo>
                <a:lnTo>
                  <a:pt x="4556" y="1359"/>
                </a:lnTo>
                <a:lnTo>
                  <a:pt x="4538" y="1355"/>
                </a:lnTo>
                <a:lnTo>
                  <a:pt x="4522" y="1350"/>
                </a:lnTo>
                <a:lnTo>
                  <a:pt x="4508" y="1345"/>
                </a:lnTo>
                <a:lnTo>
                  <a:pt x="4497" y="1339"/>
                </a:lnTo>
                <a:lnTo>
                  <a:pt x="4486" y="1332"/>
                </a:lnTo>
                <a:lnTo>
                  <a:pt x="4482" y="1327"/>
                </a:lnTo>
                <a:lnTo>
                  <a:pt x="4477" y="1322"/>
                </a:lnTo>
                <a:lnTo>
                  <a:pt x="4473" y="1317"/>
                </a:lnTo>
                <a:lnTo>
                  <a:pt x="4470" y="1310"/>
                </a:lnTo>
                <a:lnTo>
                  <a:pt x="4462" y="1297"/>
                </a:lnTo>
                <a:lnTo>
                  <a:pt x="4457" y="1282"/>
                </a:lnTo>
                <a:lnTo>
                  <a:pt x="4453" y="1264"/>
                </a:lnTo>
                <a:lnTo>
                  <a:pt x="4450" y="1246"/>
                </a:lnTo>
                <a:lnTo>
                  <a:pt x="4448" y="1225"/>
                </a:lnTo>
                <a:lnTo>
                  <a:pt x="4447" y="1203"/>
                </a:lnTo>
                <a:lnTo>
                  <a:pt x="4447" y="423"/>
                </a:lnTo>
                <a:lnTo>
                  <a:pt x="4448" y="399"/>
                </a:lnTo>
                <a:lnTo>
                  <a:pt x="4450" y="377"/>
                </a:lnTo>
                <a:lnTo>
                  <a:pt x="4453" y="357"/>
                </a:lnTo>
                <a:lnTo>
                  <a:pt x="4457" y="338"/>
                </a:lnTo>
                <a:lnTo>
                  <a:pt x="4462" y="323"/>
                </a:lnTo>
                <a:lnTo>
                  <a:pt x="4469" y="308"/>
                </a:lnTo>
                <a:lnTo>
                  <a:pt x="4477" y="295"/>
                </a:lnTo>
                <a:lnTo>
                  <a:pt x="4486" y="284"/>
                </a:lnTo>
                <a:lnTo>
                  <a:pt x="4497" y="274"/>
                </a:lnTo>
                <a:lnTo>
                  <a:pt x="4510" y="266"/>
                </a:lnTo>
                <a:lnTo>
                  <a:pt x="4523" y="259"/>
                </a:lnTo>
                <a:lnTo>
                  <a:pt x="4540" y="253"/>
                </a:lnTo>
                <a:lnTo>
                  <a:pt x="4558" y="249"/>
                </a:lnTo>
                <a:lnTo>
                  <a:pt x="4578" y="246"/>
                </a:lnTo>
                <a:lnTo>
                  <a:pt x="4599" y="244"/>
                </a:lnTo>
                <a:lnTo>
                  <a:pt x="4622" y="244"/>
                </a:lnTo>
                <a:lnTo>
                  <a:pt x="4909" y="244"/>
                </a:lnTo>
                <a:close/>
                <a:moveTo>
                  <a:pt x="4026" y="320"/>
                </a:moveTo>
                <a:lnTo>
                  <a:pt x="4045" y="299"/>
                </a:lnTo>
                <a:lnTo>
                  <a:pt x="4064" y="281"/>
                </a:lnTo>
                <a:lnTo>
                  <a:pt x="4081" y="267"/>
                </a:lnTo>
                <a:lnTo>
                  <a:pt x="4098" y="254"/>
                </a:lnTo>
                <a:lnTo>
                  <a:pt x="4115" y="245"/>
                </a:lnTo>
                <a:lnTo>
                  <a:pt x="4129" y="238"/>
                </a:lnTo>
                <a:lnTo>
                  <a:pt x="4137" y="236"/>
                </a:lnTo>
                <a:lnTo>
                  <a:pt x="4144" y="234"/>
                </a:lnTo>
                <a:lnTo>
                  <a:pt x="4151" y="233"/>
                </a:lnTo>
                <a:lnTo>
                  <a:pt x="4159" y="233"/>
                </a:lnTo>
                <a:lnTo>
                  <a:pt x="4170" y="233"/>
                </a:lnTo>
                <a:lnTo>
                  <a:pt x="4181" y="235"/>
                </a:lnTo>
                <a:lnTo>
                  <a:pt x="4192" y="237"/>
                </a:lnTo>
                <a:lnTo>
                  <a:pt x="4202" y="241"/>
                </a:lnTo>
                <a:lnTo>
                  <a:pt x="4212" y="246"/>
                </a:lnTo>
                <a:lnTo>
                  <a:pt x="4222" y="252"/>
                </a:lnTo>
                <a:lnTo>
                  <a:pt x="4230" y="258"/>
                </a:lnTo>
                <a:lnTo>
                  <a:pt x="4240" y="267"/>
                </a:lnTo>
                <a:lnTo>
                  <a:pt x="4247" y="275"/>
                </a:lnTo>
                <a:lnTo>
                  <a:pt x="4253" y="285"/>
                </a:lnTo>
                <a:lnTo>
                  <a:pt x="4260" y="294"/>
                </a:lnTo>
                <a:lnTo>
                  <a:pt x="4264" y="305"/>
                </a:lnTo>
                <a:lnTo>
                  <a:pt x="4268" y="315"/>
                </a:lnTo>
                <a:lnTo>
                  <a:pt x="4270" y="326"/>
                </a:lnTo>
                <a:lnTo>
                  <a:pt x="4272" y="337"/>
                </a:lnTo>
                <a:lnTo>
                  <a:pt x="4272" y="349"/>
                </a:lnTo>
                <a:lnTo>
                  <a:pt x="4271" y="364"/>
                </a:lnTo>
                <a:lnTo>
                  <a:pt x="4268" y="378"/>
                </a:lnTo>
                <a:lnTo>
                  <a:pt x="4264" y="394"/>
                </a:lnTo>
                <a:lnTo>
                  <a:pt x="4256" y="409"/>
                </a:lnTo>
                <a:lnTo>
                  <a:pt x="4247" y="426"/>
                </a:lnTo>
                <a:lnTo>
                  <a:pt x="4236" y="442"/>
                </a:lnTo>
                <a:lnTo>
                  <a:pt x="4223" y="459"/>
                </a:lnTo>
                <a:lnTo>
                  <a:pt x="4208" y="474"/>
                </a:lnTo>
                <a:lnTo>
                  <a:pt x="3934" y="762"/>
                </a:lnTo>
                <a:lnTo>
                  <a:pt x="4274" y="1133"/>
                </a:lnTo>
                <a:lnTo>
                  <a:pt x="4289" y="1150"/>
                </a:lnTo>
                <a:lnTo>
                  <a:pt x="4302" y="1167"/>
                </a:lnTo>
                <a:lnTo>
                  <a:pt x="4313" y="1184"/>
                </a:lnTo>
                <a:lnTo>
                  <a:pt x="4323" y="1200"/>
                </a:lnTo>
                <a:lnTo>
                  <a:pt x="4329" y="1216"/>
                </a:lnTo>
                <a:lnTo>
                  <a:pt x="4334" y="1230"/>
                </a:lnTo>
                <a:lnTo>
                  <a:pt x="4337" y="1245"/>
                </a:lnTo>
                <a:lnTo>
                  <a:pt x="4338" y="1260"/>
                </a:lnTo>
                <a:lnTo>
                  <a:pt x="4337" y="1271"/>
                </a:lnTo>
                <a:lnTo>
                  <a:pt x="4336" y="1282"/>
                </a:lnTo>
                <a:lnTo>
                  <a:pt x="4333" y="1293"/>
                </a:lnTo>
                <a:lnTo>
                  <a:pt x="4330" y="1303"/>
                </a:lnTo>
                <a:lnTo>
                  <a:pt x="4325" y="1314"/>
                </a:lnTo>
                <a:lnTo>
                  <a:pt x="4318" y="1323"/>
                </a:lnTo>
                <a:lnTo>
                  <a:pt x="4311" y="1333"/>
                </a:lnTo>
                <a:lnTo>
                  <a:pt x="4304" y="1342"/>
                </a:lnTo>
                <a:lnTo>
                  <a:pt x="4294" y="1349"/>
                </a:lnTo>
                <a:lnTo>
                  <a:pt x="4285" y="1357"/>
                </a:lnTo>
                <a:lnTo>
                  <a:pt x="4275" y="1363"/>
                </a:lnTo>
                <a:lnTo>
                  <a:pt x="4265" y="1368"/>
                </a:lnTo>
                <a:lnTo>
                  <a:pt x="4254" y="1372"/>
                </a:lnTo>
                <a:lnTo>
                  <a:pt x="4244" y="1375"/>
                </a:lnTo>
                <a:lnTo>
                  <a:pt x="4232" y="1377"/>
                </a:lnTo>
                <a:lnTo>
                  <a:pt x="4221" y="1377"/>
                </a:lnTo>
                <a:lnTo>
                  <a:pt x="4214" y="1377"/>
                </a:lnTo>
                <a:lnTo>
                  <a:pt x="4207" y="1376"/>
                </a:lnTo>
                <a:lnTo>
                  <a:pt x="4199" y="1374"/>
                </a:lnTo>
                <a:lnTo>
                  <a:pt x="4191" y="1372"/>
                </a:lnTo>
                <a:lnTo>
                  <a:pt x="4184" y="1368"/>
                </a:lnTo>
                <a:lnTo>
                  <a:pt x="4175" y="1364"/>
                </a:lnTo>
                <a:lnTo>
                  <a:pt x="4167" y="1360"/>
                </a:lnTo>
                <a:lnTo>
                  <a:pt x="4159" y="1355"/>
                </a:lnTo>
                <a:lnTo>
                  <a:pt x="4141" y="1342"/>
                </a:lnTo>
                <a:lnTo>
                  <a:pt x="4123" y="1327"/>
                </a:lnTo>
                <a:lnTo>
                  <a:pt x="4104" y="1308"/>
                </a:lnTo>
                <a:lnTo>
                  <a:pt x="4084" y="1287"/>
                </a:lnTo>
                <a:lnTo>
                  <a:pt x="3703" y="866"/>
                </a:lnTo>
                <a:lnTo>
                  <a:pt x="3703" y="1197"/>
                </a:lnTo>
                <a:lnTo>
                  <a:pt x="3703" y="1218"/>
                </a:lnTo>
                <a:lnTo>
                  <a:pt x="3701" y="1239"/>
                </a:lnTo>
                <a:lnTo>
                  <a:pt x="3699" y="1258"/>
                </a:lnTo>
                <a:lnTo>
                  <a:pt x="3695" y="1276"/>
                </a:lnTo>
                <a:lnTo>
                  <a:pt x="3691" y="1291"/>
                </a:lnTo>
                <a:lnTo>
                  <a:pt x="3685" y="1306"/>
                </a:lnTo>
                <a:lnTo>
                  <a:pt x="3679" y="1320"/>
                </a:lnTo>
                <a:lnTo>
                  <a:pt x="3671" y="1332"/>
                </a:lnTo>
                <a:lnTo>
                  <a:pt x="3663" y="1342"/>
                </a:lnTo>
                <a:lnTo>
                  <a:pt x="3653" y="1352"/>
                </a:lnTo>
                <a:lnTo>
                  <a:pt x="3643" y="1359"/>
                </a:lnTo>
                <a:lnTo>
                  <a:pt x="3631" y="1365"/>
                </a:lnTo>
                <a:lnTo>
                  <a:pt x="3619" y="1371"/>
                </a:lnTo>
                <a:lnTo>
                  <a:pt x="3606" y="1374"/>
                </a:lnTo>
                <a:lnTo>
                  <a:pt x="3591" y="1376"/>
                </a:lnTo>
                <a:lnTo>
                  <a:pt x="3576" y="1377"/>
                </a:lnTo>
                <a:lnTo>
                  <a:pt x="3561" y="1376"/>
                </a:lnTo>
                <a:lnTo>
                  <a:pt x="3546" y="1374"/>
                </a:lnTo>
                <a:lnTo>
                  <a:pt x="3533" y="1371"/>
                </a:lnTo>
                <a:lnTo>
                  <a:pt x="3520" y="1365"/>
                </a:lnTo>
                <a:lnTo>
                  <a:pt x="3508" y="1359"/>
                </a:lnTo>
                <a:lnTo>
                  <a:pt x="3498" y="1352"/>
                </a:lnTo>
                <a:lnTo>
                  <a:pt x="3489" y="1342"/>
                </a:lnTo>
                <a:lnTo>
                  <a:pt x="3480" y="1332"/>
                </a:lnTo>
                <a:lnTo>
                  <a:pt x="3473" y="1320"/>
                </a:lnTo>
                <a:lnTo>
                  <a:pt x="3466" y="1306"/>
                </a:lnTo>
                <a:lnTo>
                  <a:pt x="3461" y="1291"/>
                </a:lnTo>
                <a:lnTo>
                  <a:pt x="3457" y="1276"/>
                </a:lnTo>
                <a:lnTo>
                  <a:pt x="3453" y="1258"/>
                </a:lnTo>
                <a:lnTo>
                  <a:pt x="3451" y="1239"/>
                </a:lnTo>
                <a:lnTo>
                  <a:pt x="3450" y="1219"/>
                </a:lnTo>
                <a:lnTo>
                  <a:pt x="3449" y="1197"/>
                </a:lnTo>
                <a:lnTo>
                  <a:pt x="3449" y="410"/>
                </a:lnTo>
                <a:lnTo>
                  <a:pt x="3450" y="388"/>
                </a:lnTo>
                <a:lnTo>
                  <a:pt x="3451" y="368"/>
                </a:lnTo>
                <a:lnTo>
                  <a:pt x="3453" y="349"/>
                </a:lnTo>
                <a:lnTo>
                  <a:pt x="3457" y="331"/>
                </a:lnTo>
                <a:lnTo>
                  <a:pt x="3461" y="314"/>
                </a:lnTo>
                <a:lnTo>
                  <a:pt x="3466" y="299"/>
                </a:lnTo>
                <a:lnTo>
                  <a:pt x="3473" y="287"/>
                </a:lnTo>
                <a:lnTo>
                  <a:pt x="3480" y="274"/>
                </a:lnTo>
                <a:lnTo>
                  <a:pt x="3489" y="264"/>
                </a:lnTo>
                <a:lnTo>
                  <a:pt x="3498" y="254"/>
                </a:lnTo>
                <a:lnTo>
                  <a:pt x="3508" y="247"/>
                </a:lnTo>
                <a:lnTo>
                  <a:pt x="3520" y="240"/>
                </a:lnTo>
                <a:lnTo>
                  <a:pt x="3533" y="235"/>
                </a:lnTo>
                <a:lnTo>
                  <a:pt x="3546" y="232"/>
                </a:lnTo>
                <a:lnTo>
                  <a:pt x="3561" y="230"/>
                </a:lnTo>
                <a:lnTo>
                  <a:pt x="3576" y="229"/>
                </a:lnTo>
                <a:lnTo>
                  <a:pt x="3591" y="230"/>
                </a:lnTo>
                <a:lnTo>
                  <a:pt x="3606" y="232"/>
                </a:lnTo>
                <a:lnTo>
                  <a:pt x="3619" y="235"/>
                </a:lnTo>
                <a:lnTo>
                  <a:pt x="3631" y="240"/>
                </a:lnTo>
                <a:lnTo>
                  <a:pt x="3643" y="247"/>
                </a:lnTo>
                <a:lnTo>
                  <a:pt x="3653" y="254"/>
                </a:lnTo>
                <a:lnTo>
                  <a:pt x="3663" y="264"/>
                </a:lnTo>
                <a:lnTo>
                  <a:pt x="3671" y="274"/>
                </a:lnTo>
                <a:lnTo>
                  <a:pt x="3679" y="287"/>
                </a:lnTo>
                <a:lnTo>
                  <a:pt x="3685" y="299"/>
                </a:lnTo>
                <a:lnTo>
                  <a:pt x="3691" y="314"/>
                </a:lnTo>
                <a:lnTo>
                  <a:pt x="3695" y="331"/>
                </a:lnTo>
                <a:lnTo>
                  <a:pt x="3699" y="349"/>
                </a:lnTo>
                <a:lnTo>
                  <a:pt x="3701" y="368"/>
                </a:lnTo>
                <a:lnTo>
                  <a:pt x="3703" y="388"/>
                </a:lnTo>
                <a:lnTo>
                  <a:pt x="3703" y="410"/>
                </a:lnTo>
                <a:lnTo>
                  <a:pt x="3703" y="687"/>
                </a:lnTo>
                <a:lnTo>
                  <a:pt x="4026" y="320"/>
                </a:lnTo>
                <a:close/>
                <a:moveTo>
                  <a:pt x="2734" y="751"/>
                </a:moveTo>
                <a:lnTo>
                  <a:pt x="2852" y="751"/>
                </a:lnTo>
                <a:lnTo>
                  <a:pt x="2872" y="750"/>
                </a:lnTo>
                <a:lnTo>
                  <a:pt x="2890" y="749"/>
                </a:lnTo>
                <a:lnTo>
                  <a:pt x="2907" y="745"/>
                </a:lnTo>
                <a:lnTo>
                  <a:pt x="2922" y="741"/>
                </a:lnTo>
                <a:lnTo>
                  <a:pt x="2937" y="737"/>
                </a:lnTo>
                <a:lnTo>
                  <a:pt x="2951" y="731"/>
                </a:lnTo>
                <a:lnTo>
                  <a:pt x="2962" y="723"/>
                </a:lnTo>
                <a:lnTo>
                  <a:pt x="2973" y="716"/>
                </a:lnTo>
                <a:lnTo>
                  <a:pt x="2982" y="706"/>
                </a:lnTo>
                <a:lnTo>
                  <a:pt x="2991" y="696"/>
                </a:lnTo>
                <a:lnTo>
                  <a:pt x="2998" y="685"/>
                </a:lnTo>
                <a:lnTo>
                  <a:pt x="3003" y="673"/>
                </a:lnTo>
                <a:lnTo>
                  <a:pt x="3007" y="659"/>
                </a:lnTo>
                <a:lnTo>
                  <a:pt x="3011" y="644"/>
                </a:lnTo>
                <a:lnTo>
                  <a:pt x="3013" y="628"/>
                </a:lnTo>
                <a:lnTo>
                  <a:pt x="3014" y="611"/>
                </a:lnTo>
                <a:lnTo>
                  <a:pt x="3013" y="596"/>
                </a:lnTo>
                <a:lnTo>
                  <a:pt x="3012" y="581"/>
                </a:lnTo>
                <a:lnTo>
                  <a:pt x="3008" y="566"/>
                </a:lnTo>
                <a:lnTo>
                  <a:pt x="3003" y="553"/>
                </a:lnTo>
                <a:lnTo>
                  <a:pt x="2998" y="541"/>
                </a:lnTo>
                <a:lnTo>
                  <a:pt x="2992" y="530"/>
                </a:lnTo>
                <a:lnTo>
                  <a:pt x="2983" y="521"/>
                </a:lnTo>
                <a:lnTo>
                  <a:pt x="2974" y="511"/>
                </a:lnTo>
                <a:lnTo>
                  <a:pt x="2963" y="504"/>
                </a:lnTo>
                <a:lnTo>
                  <a:pt x="2952" y="497"/>
                </a:lnTo>
                <a:lnTo>
                  <a:pt x="2939" y="491"/>
                </a:lnTo>
                <a:lnTo>
                  <a:pt x="2924" y="486"/>
                </a:lnTo>
                <a:lnTo>
                  <a:pt x="2909" y="483"/>
                </a:lnTo>
                <a:lnTo>
                  <a:pt x="2892" y="480"/>
                </a:lnTo>
                <a:lnTo>
                  <a:pt x="2874" y="479"/>
                </a:lnTo>
                <a:lnTo>
                  <a:pt x="2855" y="478"/>
                </a:lnTo>
                <a:lnTo>
                  <a:pt x="2734" y="478"/>
                </a:lnTo>
                <a:lnTo>
                  <a:pt x="2734" y="751"/>
                </a:lnTo>
                <a:close/>
                <a:moveTo>
                  <a:pt x="2734" y="920"/>
                </a:moveTo>
                <a:lnTo>
                  <a:pt x="2734" y="1197"/>
                </a:lnTo>
                <a:lnTo>
                  <a:pt x="2734" y="1218"/>
                </a:lnTo>
                <a:lnTo>
                  <a:pt x="2733" y="1239"/>
                </a:lnTo>
                <a:lnTo>
                  <a:pt x="2730" y="1258"/>
                </a:lnTo>
                <a:lnTo>
                  <a:pt x="2727" y="1276"/>
                </a:lnTo>
                <a:lnTo>
                  <a:pt x="2723" y="1291"/>
                </a:lnTo>
                <a:lnTo>
                  <a:pt x="2716" y="1306"/>
                </a:lnTo>
                <a:lnTo>
                  <a:pt x="2710" y="1320"/>
                </a:lnTo>
                <a:lnTo>
                  <a:pt x="2703" y="1332"/>
                </a:lnTo>
                <a:lnTo>
                  <a:pt x="2694" y="1342"/>
                </a:lnTo>
                <a:lnTo>
                  <a:pt x="2685" y="1352"/>
                </a:lnTo>
                <a:lnTo>
                  <a:pt x="2674" y="1359"/>
                </a:lnTo>
                <a:lnTo>
                  <a:pt x="2663" y="1365"/>
                </a:lnTo>
                <a:lnTo>
                  <a:pt x="2651" y="1371"/>
                </a:lnTo>
                <a:lnTo>
                  <a:pt x="2638" y="1374"/>
                </a:lnTo>
                <a:lnTo>
                  <a:pt x="2623" y="1376"/>
                </a:lnTo>
                <a:lnTo>
                  <a:pt x="2607" y="1377"/>
                </a:lnTo>
                <a:lnTo>
                  <a:pt x="2592" y="1376"/>
                </a:lnTo>
                <a:lnTo>
                  <a:pt x="2578" y="1374"/>
                </a:lnTo>
                <a:lnTo>
                  <a:pt x="2564" y="1371"/>
                </a:lnTo>
                <a:lnTo>
                  <a:pt x="2552" y="1365"/>
                </a:lnTo>
                <a:lnTo>
                  <a:pt x="2540" y="1359"/>
                </a:lnTo>
                <a:lnTo>
                  <a:pt x="2531" y="1352"/>
                </a:lnTo>
                <a:lnTo>
                  <a:pt x="2521" y="1342"/>
                </a:lnTo>
                <a:lnTo>
                  <a:pt x="2512" y="1332"/>
                </a:lnTo>
                <a:lnTo>
                  <a:pt x="2504" y="1320"/>
                </a:lnTo>
                <a:lnTo>
                  <a:pt x="2498" y="1306"/>
                </a:lnTo>
                <a:lnTo>
                  <a:pt x="2493" y="1291"/>
                </a:lnTo>
                <a:lnTo>
                  <a:pt x="2488" y="1276"/>
                </a:lnTo>
                <a:lnTo>
                  <a:pt x="2484" y="1258"/>
                </a:lnTo>
                <a:lnTo>
                  <a:pt x="2482" y="1239"/>
                </a:lnTo>
                <a:lnTo>
                  <a:pt x="2481" y="1218"/>
                </a:lnTo>
                <a:lnTo>
                  <a:pt x="2480" y="1197"/>
                </a:lnTo>
                <a:lnTo>
                  <a:pt x="2480" y="423"/>
                </a:lnTo>
                <a:lnTo>
                  <a:pt x="2481" y="399"/>
                </a:lnTo>
                <a:lnTo>
                  <a:pt x="2483" y="377"/>
                </a:lnTo>
                <a:lnTo>
                  <a:pt x="2485" y="357"/>
                </a:lnTo>
                <a:lnTo>
                  <a:pt x="2491" y="338"/>
                </a:lnTo>
                <a:lnTo>
                  <a:pt x="2496" y="323"/>
                </a:lnTo>
                <a:lnTo>
                  <a:pt x="2502" y="308"/>
                </a:lnTo>
                <a:lnTo>
                  <a:pt x="2511" y="295"/>
                </a:lnTo>
                <a:lnTo>
                  <a:pt x="2519" y="284"/>
                </a:lnTo>
                <a:lnTo>
                  <a:pt x="2531" y="274"/>
                </a:lnTo>
                <a:lnTo>
                  <a:pt x="2542" y="266"/>
                </a:lnTo>
                <a:lnTo>
                  <a:pt x="2557" y="259"/>
                </a:lnTo>
                <a:lnTo>
                  <a:pt x="2573" y="253"/>
                </a:lnTo>
                <a:lnTo>
                  <a:pt x="2591" y="249"/>
                </a:lnTo>
                <a:lnTo>
                  <a:pt x="2610" y="246"/>
                </a:lnTo>
                <a:lnTo>
                  <a:pt x="2632" y="244"/>
                </a:lnTo>
                <a:lnTo>
                  <a:pt x="2656" y="244"/>
                </a:lnTo>
                <a:lnTo>
                  <a:pt x="2854" y="244"/>
                </a:lnTo>
                <a:lnTo>
                  <a:pt x="2876" y="244"/>
                </a:lnTo>
                <a:lnTo>
                  <a:pt x="2898" y="245"/>
                </a:lnTo>
                <a:lnTo>
                  <a:pt x="2919" y="247"/>
                </a:lnTo>
                <a:lnTo>
                  <a:pt x="2940" y="249"/>
                </a:lnTo>
                <a:lnTo>
                  <a:pt x="2961" y="251"/>
                </a:lnTo>
                <a:lnTo>
                  <a:pt x="2981" y="255"/>
                </a:lnTo>
                <a:lnTo>
                  <a:pt x="3000" y="259"/>
                </a:lnTo>
                <a:lnTo>
                  <a:pt x="3019" y="264"/>
                </a:lnTo>
                <a:lnTo>
                  <a:pt x="3037" y="269"/>
                </a:lnTo>
                <a:lnTo>
                  <a:pt x="3055" y="275"/>
                </a:lnTo>
                <a:lnTo>
                  <a:pt x="3071" y="281"/>
                </a:lnTo>
                <a:lnTo>
                  <a:pt x="3088" y="289"/>
                </a:lnTo>
                <a:lnTo>
                  <a:pt x="3104" y="297"/>
                </a:lnTo>
                <a:lnTo>
                  <a:pt x="3120" y="306"/>
                </a:lnTo>
                <a:lnTo>
                  <a:pt x="3135" y="315"/>
                </a:lnTo>
                <a:lnTo>
                  <a:pt x="3149" y="325"/>
                </a:lnTo>
                <a:lnTo>
                  <a:pt x="3165" y="336"/>
                </a:lnTo>
                <a:lnTo>
                  <a:pt x="3180" y="349"/>
                </a:lnTo>
                <a:lnTo>
                  <a:pt x="3193" y="363"/>
                </a:lnTo>
                <a:lnTo>
                  <a:pt x="3206" y="376"/>
                </a:lnTo>
                <a:lnTo>
                  <a:pt x="3217" y="391"/>
                </a:lnTo>
                <a:lnTo>
                  <a:pt x="3228" y="406"/>
                </a:lnTo>
                <a:lnTo>
                  <a:pt x="3237" y="422"/>
                </a:lnTo>
                <a:lnTo>
                  <a:pt x="3247" y="439"/>
                </a:lnTo>
                <a:lnTo>
                  <a:pt x="3254" y="455"/>
                </a:lnTo>
                <a:lnTo>
                  <a:pt x="3261" y="473"/>
                </a:lnTo>
                <a:lnTo>
                  <a:pt x="3266" y="491"/>
                </a:lnTo>
                <a:lnTo>
                  <a:pt x="3271" y="510"/>
                </a:lnTo>
                <a:lnTo>
                  <a:pt x="3274" y="530"/>
                </a:lnTo>
                <a:lnTo>
                  <a:pt x="3276" y="550"/>
                </a:lnTo>
                <a:lnTo>
                  <a:pt x="3278" y="571"/>
                </a:lnTo>
                <a:lnTo>
                  <a:pt x="3278" y="594"/>
                </a:lnTo>
                <a:lnTo>
                  <a:pt x="3278" y="608"/>
                </a:lnTo>
                <a:lnTo>
                  <a:pt x="3277" y="623"/>
                </a:lnTo>
                <a:lnTo>
                  <a:pt x="3276" y="638"/>
                </a:lnTo>
                <a:lnTo>
                  <a:pt x="3274" y="652"/>
                </a:lnTo>
                <a:lnTo>
                  <a:pt x="3272" y="665"/>
                </a:lnTo>
                <a:lnTo>
                  <a:pt x="3269" y="679"/>
                </a:lnTo>
                <a:lnTo>
                  <a:pt x="3265" y="693"/>
                </a:lnTo>
                <a:lnTo>
                  <a:pt x="3261" y="705"/>
                </a:lnTo>
                <a:lnTo>
                  <a:pt x="3256" y="717"/>
                </a:lnTo>
                <a:lnTo>
                  <a:pt x="3250" y="730"/>
                </a:lnTo>
                <a:lnTo>
                  <a:pt x="3245" y="741"/>
                </a:lnTo>
                <a:lnTo>
                  <a:pt x="3238" y="753"/>
                </a:lnTo>
                <a:lnTo>
                  <a:pt x="3231" y="763"/>
                </a:lnTo>
                <a:lnTo>
                  <a:pt x="3224" y="775"/>
                </a:lnTo>
                <a:lnTo>
                  <a:pt x="3215" y="785"/>
                </a:lnTo>
                <a:lnTo>
                  <a:pt x="3206" y="795"/>
                </a:lnTo>
                <a:lnTo>
                  <a:pt x="3198" y="804"/>
                </a:lnTo>
                <a:lnTo>
                  <a:pt x="3187" y="814"/>
                </a:lnTo>
                <a:lnTo>
                  <a:pt x="3178" y="823"/>
                </a:lnTo>
                <a:lnTo>
                  <a:pt x="3167" y="831"/>
                </a:lnTo>
                <a:lnTo>
                  <a:pt x="3157" y="839"/>
                </a:lnTo>
                <a:lnTo>
                  <a:pt x="3145" y="847"/>
                </a:lnTo>
                <a:lnTo>
                  <a:pt x="3133" y="854"/>
                </a:lnTo>
                <a:lnTo>
                  <a:pt x="3122" y="860"/>
                </a:lnTo>
                <a:lnTo>
                  <a:pt x="3109" y="867"/>
                </a:lnTo>
                <a:lnTo>
                  <a:pt x="3097" y="872"/>
                </a:lnTo>
                <a:lnTo>
                  <a:pt x="3083" y="877"/>
                </a:lnTo>
                <a:lnTo>
                  <a:pt x="3070" y="881"/>
                </a:lnTo>
                <a:lnTo>
                  <a:pt x="3056" y="886"/>
                </a:lnTo>
                <a:lnTo>
                  <a:pt x="3042" y="890"/>
                </a:lnTo>
                <a:lnTo>
                  <a:pt x="3027" y="893"/>
                </a:lnTo>
                <a:lnTo>
                  <a:pt x="3012" y="896"/>
                </a:lnTo>
                <a:lnTo>
                  <a:pt x="3213" y="1120"/>
                </a:lnTo>
                <a:lnTo>
                  <a:pt x="3231" y="1140"/>
                </a:lnTo>
                <a:lnTo>
                  <a:pt x="3246" y="1160"/>
                </a:lnTo>
                <a:lnTo>
                  <a:pt x="3260" y="1180"/>
                </a:lnTo>
                <a:lnTo>
                  <a:pt x="3270" y="1198"/>
                </a:lnTo>
                <a:lnTo>
                  <a:pt x="3278" y="1217"/>
                </a:lnTo>
                <a:lnTo>
                  <a:pt x="3284" y="1233"/>
                </a:lnTo>
                <a:lnTo>
                  <a:pt x="3286" y="1242"/>
                </a:lnTo>
                <a:lnTo>
                  <a:pt x="3288" y="1249"/>
                </a:lnTo>
                <a:lnTo>
                  <a:pt x="3289" y="1258"/>
                </a:lnTo>
                <a:lnTo>
                  <a:pt x="3289" y="1265"/>
                </a:lnTo>
                <a:lnTo>
                  <a:pt x="3288" y="1278"/>
                </a:lnTo>
                <a:lnTo>
                  <a:pt x="3287" y="1290"/>
                </a:lnTo>
                <a:lnTo>
                  <a:pt x="3284" y="1302"/>
                </a:lnTo>
                <a:lnTo>
                  <a:pt x="3281" y="1313"/>
                </a:lnTo>
                <a:lnTo>
                  <a:pt x="3275" y="1323"/>
                </a:lnTo>
                <a:lnTo>
                  <a:pt x="3269" y="1333"/>
                </a:lnTo>
                <a:lnTo>
                  <a:pt x="3262" y="1342"/>
                </a:lnTo>
                <a:lnTo>
                  <a:pt x="3254" y="1352"/>
                </a:lnTo>
                <a:lnTo>
                  <a:pt x="3245" y="1359"/>
                </a:lnTo>
                <a:lnTo>
                  <a:pt x="3235" y="1366"/>
                </a:lnTo>
                <a:lnTo>
                  <a:pt x="3226" y="1373"/>
                </a:lnTo>
                <a:lnTo>
                  <a:pt x="3215" y="1377"/>
                </a:lnTo>
                <a:lnTo>
                  <a:pt x="3204" y="1381"/>
                </a:lnTo>
                <a:lnTo>
                  <a:pt x="3192" y="1383"/>
                </a:lnTo>
                <a:lnTo>
                  <a:pt x="3181" y="1385"/>
                </a:lnTo>
                <a:lnTo>
                  <a:pt x="3168" y="1385"/>
                </a:lnTo>
                <a:lnTo>
                  <a:pt x="3160" y="1385"/>
                </a:lnTo>
                <a:lnTo>
                  <a:pt x="3151" y="1384"/>
                </a:lnTo>
                <a:lnTo>
                  <a:pt x="3144" y="1382"/>
                </a:lnTo>
                <a:lnTo>
                  <a:pt x="3136" y="1380"/>
                </a:lnTo>
                <a:lnTo>
                  <a:pt x="3127" y="1377"/>
                </a:lnTo>
                <a:lnTo>
                  <a:pt x="3119" y="1373"/>
                </a:lnTo>
                <a:lnTo>
                  <a:pt x="3110" y="1368"/>
                </a:lnTo>
                <a:lnTo>
                  <a:pt x="3102" y="1362"/>
                </a:lnTo>
                <a:lnTo>
                  <a:pt x="3084" y="1349"/>
                </a:lnTo>
                <a:lnTo>
                  <a:pt x="3067" y="1334"/>
                </a:lnTo>
                <a:lnTo>
                  <a:pt x="3049" y="1316"/>
                </a:lnTo>
                <a:lnTo>
                  <a:pt x="3032" y="1294"/>
                </a:lnTo>
                <a:lnTo>
                  <a:pt x="2734" y="920"/>
                </a:lnTo>
                <a:close/>
                <a:moveTo>
                  <a:pt x="1723" y="917"/>
                </a:moveTo>
                <a:lnTo>
                  <a:pt x="1990" y="917"/>
                </a:lnTo>
                <a:lnTo>
                  <a:pt x="1860" y="502"/>
                </a:lnTo>
                <a:lnTo>
                  <a:pt x="1723" y="917"/>
                </a:lnTo>
                <a:close/>
                <a:moveTo>
                  <a:pt x="1650" y="1152"/>
                </a:moveTo>
                <a:lnTo>
                  <a:pt x="1612" y="1265"/>
                </a:lnTo>
                <a:lnTo>
                  <a:pt x="1607" y="1280"/>
                </a:lnTo>
                <a:lnTo>
                  <a:pt x="1602" y="1293"/>
                </a:lnTo>
                <a:lnTo>
                  <a:pt x="1596" y="1305"/>
                </a:lnTo>
                <a:lnTo>
                  <a:pt x="1590" y="1316"/>
                </a:lnTo>
                <a:lnTo>
                  <a:pt x="1584" y="1326"/>
                </a:lnTo>
                <a:lnTo>
                  <a:pt x="1577" y="1336"/>
                </a:lnTo>
                <a:lnTo>
                  <a:pt x="1569" y="1344"/>
                </a:lnTo>
                <a:lnTo>
                  <a:pt x="1562" y="1352"/>
                </a:lnTo>
                <a:lnTo>
                  <a:pt x="1555" y="1359"/>
                </a:lnTo>
                <a:lnTo>
                  <a:pt x="1546" y="1364"/>
                </a:lnTo>
                <a:lnTo>
                  <a:pt x="1538" y="1369"/>
                </a:lnTo>
                <a:lnTo>
                  <a:pt x="1529" y="1374"/>
                </a:lnTo>
                <a:lnTo>
                  <a:pt x="1520" y="1377"/>
                </a:lnTo>
                <a:lnTo>
                  <a:pt x="1511" y="1379"/>
                </a:lnTo>
                <a:lnTo>
                  <a:pt x="1501" y="1380"/>
                </a:lnTo>
                <a:lnTo>
                  <a:pt x="1491" y="1381"/>
                </a:lnTo>
                <a:lnTo>
                  <a:pt x="1478" y="1380"/>
                </a:lnTo>
                <a:lnTo>
                  <a:pt x="1465" y="1379"/>
                </a:lnTo>
                <a:lnTo>
                  <a:pt x="1454" y="1376"/>
                </a:lnTo>
                <a:lnTo>
                  <a:pt x="1442" y="1372"/>
                </a:lnTo>
                <a:lnTo>
                  <a:pt x="1432" y="1367"/>
                </a:lnTo>
                <a:lnTo>
                  <a:pt x="1421" y="1361"/>
                </a:lnTo>
                <a:lnTo>
                  <a:pt x="1412" y="1354"/>
                </a:lnTo>
                <a:lnTo>
                  <a:pt x="1403" y="1345"/>
                </a:lnTo>
                <a:lnTo>
                  <a:pt x="1395" y="1337"/>
                </a:lnTo>
                <a:lnTo>
                  <a:pt x="1389" y="1327"/>
                </a:lnTo>
                <a:lnTo>
                  <a:pt x="1382" y="1317"/>
                </a:lnTo>
                <a:lnTo>
                  <a:pt x="1378" y="1306"/>
                </a:lnTo>
                <a:lnTo>
                  <a:pt x="1374" y="1295"/>
                </a:lnTo>
                <a:lnTo>
                  <a:pt x="1372" y="1283"/>
                </a:lnTo>
                <a:lnTo>
                  <a:pt x="1370" y="1270"/>
                </a:lnTo>
                <a:lnTo>
                  <a:pt x="1370" y="1258"/>
                </a:lnTo>
                <a:lnTo>
                  <a:pt x="1370" y="1238"/>
                </a:lnTo>
                <a:lnTo>
                  <a:pt x="1373" y="1219"/>
                </a:lnTo>
                <a:lnTo>
                  <a:pt x="1376" y="1201"/>
                </a:lnTo>
                <a:lnTo>
                  <a:pt x="1381" y="1184"/>
                </a:lnTo>
                <a:lnTo>
                  <a:pt x="1672" y="392"/>
                </a:lnTo>
                <a:lnTo>
                  <a:pt x="1680" y="373"/>
                </a:lnTo>
                <a:lnTo>
                  <a:pt x="1688" y="354"/>
                </a:lnTo>
                <a:lnTo>
                  <a:pt x="1698" y="336"/>
                </a:lnTo>
                <a:lnTo>
                  <a:pt x="1707" y="320"/>
                </a:lnTo>
                <a:lnTo>
                  <a:pt x="1717" y="306"/>
                </a:lnTo>
                <a:lnTo>
                  <a:pt x="1728" y="292"/>
                </a:lnTo>
                <a:lnTo>
                  <a:pt x="1740" y="279"/>
                </a:lnTo>
                <a:lnTo>
                  <a:pt x="1751" y="269"/>
                </a:lnTo>
                <a:lnTo>
                  <a:pt x="1764" y="259"/>
                </a:lnTo>
                <a:lnTo>
                  <a:pt x="1776" y="251"/>
                </a:lnTo>
                <a:lnTo>
                  <a:pt x="1790" y="244"/>
                </a:lnTo>
                <a:lnTo>
                  <a:pt x="1805" y="237"/>
                </a:lnTo>
                <a:lnTo>
                  <a:pt x="1819" y="233"/>
                </a:lnTo>
                <a:lnTo>
                  <a:pt x="1834" y="230"/>
                </a:lnTo>
                <a:lnTo>
                  <a:pt x="1850" y="228"/>
                </a:lnTo>
                <a:lnTo>
                  <a:pt x="1867" y="228"/>
                </a:lnTo>
                <a:lnTo>
                  <a:pt x="1883" y="228"/>
                </a:lnTo>
                <a:lnTo>
                  <a:pt x="1899" y="230"/>
                </a:lnTo>
                <a:lnTo>
                  <a:pt x="1914" y="233"/>
                </a:lnTo>
                <a:lnTo>
                  <a:pt x="1929" y="236"/>
                </a:lnTo>
                <a:lnTo>
                  <a:pt x="1943" y="241"/>
                </a:lnTo>
                <a:lnTo>
                  <a:pt x="1956" y="248"/>
                </a:lnTo>
                <a:lnTo>
                  <a:pt x="1969" y="256"/>
                </a:lnTo>
                <a:lnTo>
                  <a:pt x="1981" y="265"/>
                </a:lnTo>
                <a:lnTo>
                  <a:pt x="1992" y="274"/>
                </a:lnTo>
                <a:lnTo>
                  <a:pt x="2003" y="286"/>
                </a:lnTo>
                <a:lnTo>
                  <a:pt x="2013" y="297"/>
                </a:lnTo>
                <a:lnTo>
                  <a:pt x="2022" y="311"/>
                </a:lnTo>
                <a:lnTo>
                  <a:pt x="2032" y="325"/>
                </a:lnTo>
                <a:lnTo>
                  <a:pt x="2039" y="341"/>
                </a:lnTo>
                <a:lnTo>
                  <a:pt x="2046" y="357"/>
                </a:lnTo>
                <a:lnTo>
                  <a:pt x="2054" y="375"/>
                </a:lnTo>
                <a:lnTo>
                  <a:pt x="2336" y="1180"/>
                </a:lnTo>
                <a:lnTo>
                  <a:pt x="2344" y="1203"/>
                </a:lnTo>
                <a:lnTo>
                  <a:pt x="2349" y="1224"/>
                </a:lnTo>
                <a:lnTo>
                  <a:pt x="2352" y="1243"/>
                </a:lnTo>
                <a:lnTo>
                  <a:pt x="2353" y="1261"/>
                </a:lnTo>
                <a:lnTo>
                  <a:pt x="2353" y="1274"/>
                </a:lnTo>
                <a:lnTo>
                  <a:pt x="2351" y="1286"/>
                </a:lnTo>
                <a:lnTo>
                  <a:pt x="2349" y="1299"/>
                </a:lnTo>
                <a:lnTo>
                  <a:pt x="2345" y="1309"/>
                </a:lnTo>
                <a:lnTo>
                  <a:pt x="2339" y="1320"/>
                </a:lnTo>
                <a:lnTo>
                  <a:pt x="2333" y="1330"/>
                </a:lnTo>
                <a:lnTo>
                  <a:pt x="2327" y="1339"/>
                </a:lnTo>
                <a:lnTo>
                  <a:pt x="2318" y="1347"/>
                </a:lnTo>
                <a:lnTo>
                  <a:pt x="2309" y="1356"/>
                </a:lnTo>
                <a:lnTo>
                  <a:pt x="2299" y="1362"/>
                </a:lnTo>
                <a:lnTo>
                  <a:pt x="2289" y="1367"/>
                </a:lnTo>
                <a:lnTo>
                  <a:pt x="2277" y="1373"/>
                </a:lnTo>
                <a:lnTo>
                  <a:pt x="2266" y="1376"/>
                </a:lnTo>
                <a:lnTo>
                  <a:pt x="2254" y="1379"/>
                </a:lnTo>
                <a:lnTo>
                  <a:pt x="2241" y="1380"/>
                </a:lnTo>
                <a:lnTo>
                  <a:pt x="2228" y="1381"/>
                </a:lnTo>
                <a:lnTo>
                  <a:pt x="2215" y="1380"/>
                </a:lnTo>
                <a:lnTo>
                  <a:pt x="2205" y="1379"/>
                </a:lnTo>
                <a:lnTo>
                  <a:pt x="2193" y="1376"/>
                </a:lnTo>
                <a:lnTo>
                  <a:pt x="2183" y="1373"/>
                </a:lnTo>
                <a:lnTo>
                  <a:pt x="2173" y="1368"/>
                </a:lnTo>
                <a:lnTo>
                  <a:pt x="2164" y="1363"/>
                </a:lnTo>
                <a:lnTo>
                  <a:pt x="2154" y="1357"/>
                </a:lnTo>
                <a:lnTo>
                  <a:pt x="2146" y="1349"/>
                </a:lnTo>
                <a:lnTo>
                  <a:pt x="2139" y="1341"/>
                </a:lnTo>
                <a:lnTo>
                  <a:pt x="2130" y="1332"/>
                </a:lnTo>
                <a:lnTo>
                  <a:pt x="2123" y="1322"/>
                </a:lnTo>
                <a:lnTo>
                  <a:pt x="2117" y="1310"/>
                </a:lnTo>
                <a:lnTo>
                  <a:pt x="2110" y="1299"/>
                </a:lnTo>
                <a:lnTo>
                  <a:pt x="2104" y="1285"/>
                </a:lnTo>
                <a:lnTo>
                  <a:pt x="2099" y="1271"/>
                </a:lnTo>
                <a:lnTo>
                  <a:pt x="2095" y="1256"/>
                </a:lnTo>
                <a:lnTo>
                  <a:pt x="2063" y="1152"/>
                </a:lnTo>
                <a:lnTo>
                  <a:pt x="1650" y="1152"/>
                </a:lnTo>
                <a:close/>
                <a:moveTo>
                  <a:pt x="485" y="353"/>
                </a:moveTo>
                <a:lnTo>
                  <a:pt x="650" y="1015"/>
                </a:lnTo>
                <a:lnTo>
                  <a:pt x="814" y="358"/>
                </a:lnTo>
                <a:lnTo>
                  <a:pt x="818" y="344"/>
                </a:lnTo>
                <a:lnTo>
                  <a:pt x="824" y="331"/>
                </a:lnTo>
                <a:lnTo>
                  <a:pt x="830" y="318"/>
                </a:lnTo>
                <a:lnTo>
                  <a:pt x="837" y="307"/>
                </a:lnTo>
                <a:lnTo>
                  <a:pt x="845" y="295"/>
                </a:lnTo>
                <a:lnTo>
                  <a:pt x="854" y="285"/>
                </a:lnTo>
                <a:lnTo>
                  <a:pt x="863" y="274"/>
                </a:lnTo>
                <a:lnTo>
                  <a:pt x="875" y="265"/>
                </a:lnTo>
                <a:lnTo>
                  <a:pt x="887" y="256"/>
                </a:lnTo>
                <a:lnTo>
                  <a:pt x="899" y="249"/>
                </a:lnTo>
                <a:lnTo>
                  <a:pt x="912" y="244"/>
                </a:lnTo>
                <a:lnTo>
                  <a:pt x="924" y="238"/>
                </a:lnTo>
                <a:lnTo>
                  <a:pt x="938" y="234"/>
                </a:lnTo>
                <a:lnTo>
                  <a:pt x="952" y="231"/>
                </a:lnTo>
                <a:lnTo>
                  <a:pt x="965" y="230"/>
                </a:lnTo>
                <a:lnTo>
                  <a:pt x="980" y="229"/>
                </a:lnTo>
                <a:lnTo>
                  <a:pt x="994" y="230"/>
                </a:lnTo>
                <a:lnTo>
                  <a:pt x="1007" y="231"/>
                </a:lnTo>
                <a:lnTo>
                  <a:pt x="1020" y="234"/>
                </a:lnTo>
                <a:lnTo>
                  <a:pt x="1034" y="237"/>
                </a:lnTo>
                <a:lnTo>
                  <a:pt x="1045" y="241"/>
                </a:lnTo>
                <a:lnTo>
                  <a:pt x="1058" y="248"/>
                </a:lnTo>
                <a:lnTo>
                  <a:pt x="1069" y="254"/>
                </a:lnTo>
                <a:lnTo>
                  <a:pt x="1081" y="263"/>
                </a:lnTo>
                <a:lnTo>
                  <a:pt x="1092" y="271"/>
                </a:lnTo>
                <a:lnTo>
                  <a:pt x="1102" y="280"/>
                </a:lnTo>
                <a:lnTo>
                  <a:pt x="1111" y="290"/>
                </a:lnTo>
                <a:lnTo>
                  <a:pt x="1120" y="300"/>
                </a:lnTo>
                <a:lnTo>
                  <a:pt x="1127" y="312"/>
                </a:lnTo>
                <a:lnTo>
                  <a:pt x="1133" y="324"/>
                </a:lnTo>
                <a:lnTo>
                  <a:pt x="1139" y="336"/>
                </a:lnTo>
                <a:lnTo>
                  <a:pt x="1143" y="350"/>
                </a:lnTo>
                <a:lnTo>
                  <a:pt x="1296" y="1212"/>
                </a:lnTo>
                <a:lnTo>
                  <a:pt x="1298" y="1226"/>
                </a:lnTo>
                <a:lnTo>
                  <a:pt x="1299" y="1241"/>
                </a:lnTo>
                <a:lnTo>
                  <a:pt x="1298" y="1255"/>
                </a:lnTo>
                <a:lnTo>
                  <a:pt x="1296" y="1267"/>
                </a:lnTo>
                <a:lnTo>
                  <a:pt x="1293" y="1280"/>
                </a:lnTo>
                <a:lnTo>
                  <a:pt x="1289" y="1291"/>
                </a:lnTo>
                <a:lnTo>
                  <a:pt x="1284" y="1303"/>
                </a:lnTo>
                <a:lnTo>
                  <a:pt x="1277" y="1315"/>
                </a:lnTo>
                <a:lnTo>
                  <a:pt x="1270" y="1325"/>
                </a:lnTo>
                <a:lnTo>
                  <a:pt x="1261" y="1335"/>
                </a:lnTo>
                <a:lnTo>
                  <a:pt x="1251" y="1344"/>
                </a:lnTo>
                <a:lnTo>
                  <a:pt x="1241" y="1352"/>
                </a:lnTo>
                <a:lnTo>
                  <a:pt x="1230" y="1358"/>
                </a:lnTo>
                <a:lnTo>
                  <a:pt x="1219" y="1363"/>
                </a:lnTo>
                <a:lnTo>
                  <a:pt x="1207" y="1367"/>
                </a:lnTo>
                <a:lnTo>
                  <a:pt x="1194" y="1371"/>
                </a:lnTo>
                <a:lnTo>
                  <a:pt x="1182" y="1373"/>
                </a:lnTo>
                <a:lnTo>
                  <a:pt x="1168" y="1373"/>
                </a:lnTo>
                <a:lnTo>
                  <a:pt x="1155" y="1373"/>
                </a:lnTo>
                <a:lnTo>
                  <a:pt x="1144" y="1372"/>
                </a:lnTo>
                <a:lnTo>
                  <a:pt x="1132" y="1368"/>
                </a:lnTo>
                <a:lnTo>
                  <a:pt x="1121" y="1365"/>
                </a:lnTo>
                <a:lnTo>
                  <a:pt x="1110" y="1361"/>
                </a:lnTo>
                <a:lnTo>
                  <a:pt x="1100" y="1356"/>
                </a:lnTo>
                <a:lnTo>
                  <a:pt x="1090" y="1349"/>
                </a:lnTo>
                <a:lnTo>
                  <a:pt x="1081" y="1342"/>
                </a:lnTo>
                <a:lnTo>
                  <a:pt x="1072" y="1334"/>
                </a:lnTo>
                <a:lnTo>
                  <a:pt x="1064" y="1324"/>
                </a:lnTo>
                <a:lnTo>
                  <a:pt x="1058" y="1316"/>
                </a:lnTo>
                <a:lnTo>
                  <a:pt x="1051" y="1305"/>
                </a:lnTo>
                <a:lnTo>
                  <a:pt x="1047" y="1295"/>
                </a:lnTo>
                <a:lnTo>
                  <a:pt x="1043" y="1284"/>
                </a:lnTo>
                <a:lnTo>
                  <a:pt x="1040" y="1272"/>
                </a:lnTo>
                <a:lnTo>
                  <a:pt x="1039" y="1260"/>
                </a:lnTo>
                <a:lnTo>
                  <a:pt x="963" y="600"/>
                </a:lnTo>
                <a:lnTo>
                  <a:pt x="794" y="1260"/>
                </a:lnTo>
                <a:lnTo>
                  <a:pt x="790" y="1272"/>
                </a:lnTo>
                <a:lnTo>
                  <a:pt x="786" y="1284"/>
                </a:lnTo>
                <a:lnTo>
                  <a:pt x="780" y="1296"/>
                </a:lnTo>
                <a:lnTo>
                  <a:pt x="774" y="1306"/>
                </a:lnTo>
                <a:lnTo>
                  <a:pt x="767" y="1316"/>
                </a:lnTo>
                <a:lnTo>
                  <a:pt x="759" y="1325"/>
                </a:lnTo>
                <a:lnTo>
                  <a:pt x="750" y="1334"/>
                </a:lnTo>
                <a:lnTo>
                  <a:pt x="741" y="1342"/>
                </a:lnTo>
                <a:lnTo>
                  <a:pt x="730" y="1349"/>
                </a:lnTo>
                <a:lnTo>
                  <a:pt x="720" y="1356"/>
                </a:lnTo>
                <a:lnTo>
                  <a:pt x="709" y="1361"/>
                </a:lnTo>
                <a:lnTo>
                  <a:pt x="697" y="1365"/>
                </a:lnTo>
                <a:lnTo>
                  <a:pt x="686" y="1368"/>
                </a:lnTo>
                <a:lnTo>
                  <a:pt x="673" y="1372"/>
                </a:lnTo>
                <a:lnTo>
                  <a:pt x="661" y="1373"/>
                </a:lnTo>
                <a:lnTo>
                  <a:pt x="648" y="1373"/>
                </a:lnTo>
                <a:lnTo>
                  <a:pt x="636" y="1373"/>
                </a:lnTo>
                <a:lnTo>
                  <a:pt x="623" y="1371"/>
                </a:lnTo>
                <a:lnTo>
                  <a:pt x="610" y="1368"/>
                </a:lnTo>
                <a:lnTo>
                  <a:pt x="599" y="1365"/>
                </a:lnTo>
                <a:lnTo>
                  <a:pt x="587" y="1360"/>
                </a:lnTo>
                <a:lnTo>
                  <a:pt x="576" y="1355"/>
                </a:lnTo>
                <a:lnTo>
                  <a:pt x="565" y="1347"/>
                </a:lnTo>
                <a:lnTo>
                  <a:pt x="556" y="1340"/>
                </a:lnTo>
                <a:lnTo>
                  <a:pt x="545" y="1332"/>
                </a:lnTo>
                <a:lnTo>
                  <a:pt x="537" y="1322"/>
                </a:lnTo>
                <a:lnTo>
                  <a:pt x="528" y="1313"/>
                </a:lnTo>
                <a:lnTo>
                  <a:pt x="522" y="1302"/>
                </a:lnTo>
                <a:lnTo>
                  <a:pt x="516" y="1291"/>
                </a:lnTo>
                <a:lnTo>
                  <a:pt x="511" y="1280"/>
                </a:lnTo>
                <a:lnTo>
                  <a:pt x="505" y="1267"/>
                </a:lnTo>
                <a:lnTo>
                  <a:pt x="502" y="1255"/>
                </a:lnTo>
                <a:lnTo>
                  <a:pt x="337" y="599"/>
                </a:lnTo>
                <a:lnTo>
                  <a:pt x="261" y="1260"/>
                </a:lnTo>
                <a:lnTo>
                  <a:pt x="258" y="1272"/>
                </a:lnTo>
                <a:lnTo>
                  <a:pt x="255" y="1283"/>
                </a:lnTo>
                <a:lnTo>
                  <a:pt x="252" y="1295"/>
                </a:lnTo>
                <a:lnTo>
                  <a:pt x="247" y="1305"/>
                </a:lnTo>
                <a:lnTo>
                  <a:pt x="242" y="1315"/>
                </a:lnTo>
                <a:lnTo>
                  <a:pt x="234" y="1324"/>
                </a:lnTo>
                <a:lnTo>
                  <a:pt x="227" y="1333"/>
                </a:lnTo>
                <a:lnTo>
                  <a:pt x="218" y="1341"/>
                </a:lnTo>
                <a:lnTo>
                  <a:pt x="209" y="1348"/>
                </a:lnTo>
                <a:lnTo>
                  <a:pt x="199" y="1355"/>
                </a:lnTo>
                <a:lnTo>
                  <a:pt x="188" y="1361"/>
                </a:lnTo>
                <a:lnTo>
                  <a:pt x="178" y="1365"/>
                </a:lnTo>
                <a:lnTo>
                  <a:pt x="167" y="1368"/>
                </a:lnTo>
                <a:lnTo>
                  <a:pt x="155" y="1371"/>
                </a:lnTo>
                <a:lnTo>
                  <a:pt x="143" y="1373"/>
                </a:lnTo>
                <a:lnTo>
                  <a:pt x="131" y="1373"/>
                </a:lnTo>
                <a:lnTo>
                  <a:pt x="118" y="1373"/>
                </a:lnTo>
                <a:lnTo>
                  <a:pt x="104" y="1371"/>
                </a:lnTo>
                <a:lnTo>
                  <a:pt x="92" y="1367"/>
                </a:lnTo>
                <a:lnTo>
                  <a:pt x="80" y="1363"/>
                </a:lnTo>
                <a:lnTo>
                  <a:pt x="68" y="1358"/>
                </a:lnTo>
                <a:lnTo>
                  <a:pt x="58" y="1352"/>
                </a:lnTo>
                <a:lnTo>
                  <a:pt x="47" y="1344"/>
                </a:lnTo>
                <a:lnTo>
                  <a:pt x="38" y="1335"/>
                </a:lnTo>
                <a:lnTo>
                  <a:pt x="29" y="1325"/>
                </a:lnTo>
                <a:lnTo>
                  <a:pt x="21" y="1315"/>
                </a:lnTo>
                <a:lnTo>
                  <a:pt x="15" y="1303"/>
                </a:lnTo>
                <a:lnTo>
                  <a:pt x="9" y="1291"/>
                </a:lnTo>
                <a:lnTo>
                  <a:pt x="5" y="1280"/>
                </a:lnTo>
                <a:lnTo>
                  <a:pt x="2" y="1267"/>
                </a:lnTo>
                <a:lnTo>
                  <a:pt x="1" y="1255"/>
                </a:lnTo>
                <a:lnTo>
                  <a:pt x="0" y="1241"/>
                </a:lnTo>
                <a:lnTo>
                  <a:pt x="0" y="1235"/>
                </a:lnTo>
                <a:lnTo>
                  <a:pt x="1" y="1226"/>
                </a:lnTo>
                <a:lnTo>
                  <a:pt x="2" y="1218"/>
                </a:lnTo>
                <a:lnTo>
                  <a:pt x="4" y="1207"/>
                </a:lnTo>
                <a:lnTo>
                  <a:pt x="154" y="358"/>
                </a:lnTo>
                <a:lnTo>
                  <a:pt x="158" y="345"/>
                </a:lnTo>
                <a:lnTo>
                  <a:pt x="162" y="331"/>
                </a:lnTo>
                <a:lnTo>
                  <a:pt x="168" y="318"/>
                </a:lnTo>
                <a:lnTo>
                  <a:pt x="174" y="307"/>
                </a:lnTo>
                <a:lnTo>
                  <a:pt x="183" y="295"/>
                </a:lnTo>
                <a:lnTo>
                  <a:pt x="192" y="284"/>
                </a:lnTo>
                <a:lnTo>
                  <a:pt x="203" y="274"/>
                </a:lnTo>
                <a:lnTo>
                  <a:pt x="214" y="265"/>
                </a:lnTo>
                <a:lnTo>
                  <a:pt x="226" y="256"/>
                </a:lnTo>
                <a:lnTo>
                  <a:pt x="238" y="249"/>
                </a:lnTo>
                <a:lnTo>
                  <a:pt x="251" y="242"/>
                </a:lnTo>
                <a:lnTo>
                  <a:pt x="265" y="238"/>
                </a:lnTo>
                <a:lnTo>
                  <a:pt x="278" y="234"/>
                </a:lnTo>
                <a:lnTo>
                  <a:pt x="292" y="231"/>
                </a:lnTo>
                <a:lnTo>
                  <a:pt x="307" y="230"/>
                </a:lnTo>
                <a:lnTo>
                  <a:pt x="321" y="229"/>
                </a:lnTo>
                <a:lnTo>
                  <a:pt x="335" y="230"/>
                </a:lnTo>
                <a:lnTo>
                  <a:pt x="349" y="231"/>
                </a:lnTo>
                <a:lnTo>
                  <a:pt x="362" y="234"/>
                </a:lnTo>
                <a:lnTo>
                  <a:pt x="376" y="237"/>
                </a:lnTo>
                <a:lnTo>
                  <a:pt x="389" y="242"/>
                </a:lnTo>
                <a:lnTo>
                  <a:pt x="401" y="249"/>
                </a:lnTo>
                <a:lnTo>
                  <a:pt x="413" y="255"/>
                </a:lnTo>
                <a:lnTo>
                  <a:pt x="425" y="264"/>
                </a:lnTo>
                <a:lnTo>
                  <a:pt x="436" y="273"/>
                </a:lnTo>
                <a:lnTo>
                  <a:pt x="446" y="283"/>
                </a:lnTo>
                <a:lnTo>
                  <a:pt x="455" y="292"/>
                </a:lnTo>
                <a:lnTo>
                  <a:pt x="463" y="304"/>
                </a:lnTo>
                <a:lnTo>
                  <a:pt x="471" y="315"/>
                </a:lnTo>
                <a:lnTo>
                  <a:pt x="476" y="327"/>
                </a:lnTo>
                <a:lnTo>
                  <a:pt x="481" y="339"/>
                </a:lnTo>
                <a:lnTo>
                  <a:pt x="485" y="353"/>
                </a:lnTo>
                <a:close/>
                <a:moveTo>
                  <a:pt x="10977" y="827"/>
                </a:moveTo>
                <a:lnTo>
                  <a:pt x="10976" y="783"/>
                </a:lnTo>
                <a:lnTo>
                  <a:pt x="10973" y="742"/>
                </a:lnTo>
                <a:lnTo>
                  <a:pt x="10968" y="701"/>
                </a:lnTo>
                <a:lnTo>
                  <a:pt x="10961" y="660"/>
                </a:lnTo>
                <a:lnTo>
                  <a:pt x="10952" y="620"/>
                </a:lnTo>
                <a:lnTo>
                  <a:pt x="10940" y="581"/>
                </a:lnTo>
                <a:lnTo>
                  <a:pt x="10928" y="543"/>
                </a:lnTo>
                <a:lnTo>
                  <a:pt x="10913" y="505"/>
                </a:lnTo>
                <a:lnTo>
                  <a:pt x="10896" y="468"/>
                </a:lnTo>
                <a:lnTo>
                  <a:pt x="10878" y="433"/>
                </a:lnTo>
                <a:lnTo>
                  <a:pt x="10858" y="399"/>
                </a:lnTo>
                <a:lnTo>
                  <a:pt x="10837" y="365"/>
                </a:lnTo>
                <a:lnTo>
                  <a:pt x="10814" y="332"/>
                </a:lnTo>
                <a:lnTo>
                  <a:pt x="10789" y="302"/>
                </a:lnTo>
                <a:lnTo>
                  <a:pt x="10764" y="271"/>
                </a:lnTo>
                <a:lnTo>
                  <a:pt x="10737" y="242"/>
                </a:lnTo>
                <a:lnTo>
                  <a:pt x="10708" y="215"/>
                </a:lnTo>
                <a:lnTo>
                  <a:pt x="10678" y="189"/>
                </a:lnTo>
                <a:lnTo>
                  <a:pt x="10647" y="164"/>
                </a:lnTo>
                <a:lnTo>
                  <a:pt x="10615" y="141"/>
                </a:lnTo>
                <a:lnTo>
                  <a:pt x="10581" y="120"/>
                </a:lnTo>
                <a:lnTo>
                  <a:pt x="10546" y="100"/>
                </a:lnTo>
                <a:lnTo>
                  <a:pt x="10511" y="82"/>
                </a:lnTo>
                <a:lnTo>
                  <a:pt x="10475" y="65"/>
                </a:lnTo>
                <a:lnTo>
                  <a:pt x="10437" y="51"/>
                </a:lnTo>
                <a:lnTo>
                  <a:pt x="10399" y="37"/>
                </a:lnTo>
                <a:lnTo>
                  <a:pt x="10360" y="26"/>
                </a:lnTo>
                <a:lnTo>
                  <a:pt x="10321" y="17"/>
                </a:lnTo>
                <a:lnTo>
                  <a:pt x="10280" y="9"/>
                </a:lnTo>
                <a:lnTo>
                  <a:pt x="10239" y="4"/>
                </a:lnTo>
                <a:lnTo>
                  <a:pt x="10197" y="1"/>
                </a:lnTo>
                <a:lnTo>
                  <a:pt x="10155" y="0"/>
                </a:lnTo>
                <a:lnTo>
                  <a:pt x="10113" y="1"/>
                </a:lnTo>
                <a:lnTo>
                  <a:pt x="10071" y="4"/>
                </a:lnTo>
                <a:lnTo>
                  <a:pt x="10030" y="9"/>
                </a:lnTo>
                <a:lnTo>
                  <a:pt x="9989" y="17"/>
                </a:lnTo>
                <a:lnTo>
                  <a:pt x="9949" y="26"/>
                </a:lnTo>
                <a:lnTo>
                  <a:pt x="9910" y="37"/>
                </a:lnTo>
                <a:lnTo>
                  <a:pt x="9872" y="51"/>
                </a:lnTo>
                <a:lnTo>
                  <a:pt x="9834" y="65"/>
                </a:lnTo>
                <a:lnTo>
                  <a:pt x="9797" y="82"/>
                </a:lnTo>
                <a:lnTo>
                  <a:pt x="9762" y="100"/>
                </a:lnTo>
                <a:lnTo>
                  <a:pt x="9728" y="120"/>
                </a:lnTo>
                <a:lnTo>
                  <a:pt x="9694" y="141"/>
                </a:lnTo>
                <a:lnTo>
                  <a:pt x="9662" y="164"/>
                </a:lnTo>
                <a:lnTo>
                  <a:pt x="9631" y="189"/>
                </a:lnTo>
                <a:lnTo>
                  <a:pt x="9601" y="215"/>
                </a:lnTo>
                <a:lnTo>
                  <a:pt x="9573" y="242"/>
                </a:lnTo>
                <a:lnTo>
                  <a:pt x="9545" y="271"/>
                </a:lnTo>
                <a:lnTo>
                  <a:pt x="9519" y="302"/>
                </a:lnTo>
                <a:lnTo>
                  <a:pt x="9495" y="332"/>
                </a:lnTo>
                <a:lnTo>
                  <a:pt x="9472" y="365"/>
                </a:lnTo>
                <a:lnTo>
                  <a:pt x="9451" y="399"/>
                </a:lnTo>
                <a:lnTo>
                  <a:pt x="9431" y="433"/>
                </a:lnTo>
                <a:lnTo>
                  <a:pt x="9413" y="468"/>
                </a:lnTo>
                <a:lnTo>
                  <a:pt x="9396" y="505"/>
                </a:lnTo>
                <a:lnTo>
                  <a:pt x="9381" y="543"/>
                </a:lnTo>
                <a:lnTo>
                  <a:pt x="9369" y="581"/>
                </a:lnTo>
                <a:lnTo>
                  <a:pt x="9357" y="620"/>
                </a:lnTo>
                <a:lnTo>
                  <a:pt x="9348" y="660"/>
                </a:lnTo>
                <a:lnTo>
                  <a:pt x="9340" y="701"/>
                </a:lnTo>
                <a:lnTo>
                  <a:pt x="9335" y="742"/>
                </a:lnTo>
                <a:lnTo>
                  <a:pt x="9332" y="783"/>
                </a:lnTo>
                <a:lnTo>
                  <a:pt x="9331" y="827"/>
                </a:lnTo>
                <a:lnTo>
                  <a:pt x="9332" y="869"/>
                </a:lnTo>
                <a:lnTo>
                  <a:pt x="9335" y="910"/>
                </a:lnTo>
                <a:lnTo>
                  <a:pt x="9340" y="952"/>
                </a:lnTo>
                <a:lnTo>
                  <a:pt x="9348" y="992"/>
                </a:lnTo>
                <a:lnTo>
                  <a:pt x="9357" y="1032"/>
                </a:lnTo>
                <a:lnTo>
                  <a:pt x="9369" y="1071"/>
                </a:lnTo>
                <a:lnTo>
                  <a:pt x="9381" y="1109"/>
                </a:lnTo>
                <a:lnTo>
                  <a:pt x="9396" y="1147"/>
                </a:lnTo>
                <a:lnTo>
                  <a:pt x="9413" y="1184"/>
                </a:lnTo>
                <a:lnTo>
                  <a:pt x="9431" y="1219"/>
                </a:lnTo>
                <a:lnTo>
                  <a:pt x="9451" y="1253"/>
                </a:lnTo>
                <a:lnTo>
                  <a:pt x="9472" y="1287"/>
                </a:lnTo>
                <a:lnTo>
                  <a:pt x="9495" y="1320"/>
                </a:lnTo>
                <a:lnTo>
                  <a:pt x="9519" y="1350"/>
                </a:lnTo>
                <a:lnTo>
                  <a:pt x="9545" y="1381"/>
                </a:lnTo>
                <a:lnTo>
                  <a:pt x="9573" y="1410"/>
                </a:lnTo>
                <a:lnTo>
                  <a:pt x="9601" y="1437"/>
                </a:lnTo>
                <a:lnTo>
                  <a:pt x="9631" y="1463"/>
                </a:lnTo>
                <a:lnTo>
                  <a:pt x="9662" y="1488"/>
                </a:lnTo>
                <a:lnTo>
                  <a:pt x="9694" y="1511"/>
                </a:lnTo>
                <a:lnTo>
                  <a:pt x="9728" y="1532"/>
                </a:lnTo>
                <a:lnTo>
                  <a:pt x="9762" y="1552"/>
                </a:lnTo>
                <a:lnTo>
                  <a:pt x="9797" y="1571"/>
                </a:lnTo>
                <a:lnTo>
                  <a:pt x="9834" y="1587"/>
                </a:lnTo>
                <a:lnTo>
                  <a:pt x="9872" y="1601"/>
                </a:lnTo>
                <a:lnTo>
                  <a:pt x="9910" y="1615"/>
                </a:lnTo>
                <a:lnTo>
                  <a:pt x="9949" y="1626"/>
                </a:lnTo>
                <a:lnTo>
                  <a:pt x="9989" y="1635"/>
                </a:lnTo>
                <a:lnTo>
                  <a:pt x="10030" y="1643"/>
                </a:lnTo>
                <a:lnTo>
                  <a:pt x="10071" y="1648"/>
                </a:lnTo>
                <a:lnTo>
                  <a:pt x="10113" y="1651"/>
                </a:lnTo>
                <a:lnTo>
                  <a:pt x="10155" y="1652"/>
                </a:lnTo>
                <a:lnTo>
                  <a:pt x="10197" y="1651"/>
                </a:lnTo>
                <a:lnTo>
                  <a:pt x="10239" y="1648"/>
                </a:lnTo>
                <a:lnTo>
                  <a:pt x="10280" y="1643"/>
                </a:lnTo>
                <a:lnTo>
                  <a:pt x="10321" y="1635"/>
                </a:lnTo>
                <a:lnTo>
                  <a:pt x="10360" y="1626"/>
                </a:lnTo>
                <a:lnTo>
                  <a:pt x="10399" y="1615"/>
                </a:lnTo>
                <a:lnTo>
                  <a:pt x="10437" y="1601"/>
                </a:lnTo>
                <a:lnTo>
                  <a:pt x="10475" y="1587"/>
                </a:lnTo>
                <a:lnTo>
                  <a:pt x="10511" y="1571"/>
                </a:lnTo>
                <a:lnTo>
                  <a:pt x="10546" y="1552"/>
                </a:lnTo>
                <a:lnTo>
                  <a:pt x="10581" y="1532"/>
                </a:lnTo>
                <a:lnTo>
                  <a:pt x="10615" y="1511"/>
                </a:lnTo>
                <a:lnTo>
                  <a:pt x="10647" y="1488"/>
                </a:lnTo>
                <a:lnTo>
                  <a:pt x="10678" y="1463"/>
                </a:lnTo>
                <a:lnTo>
                  <a:pt x="10708" y="1437"/>
                </a:lnTo>
                <a:lnTo>
                  <a:pt x="10737" y="1410"/>
                </a:lnTo>
                <a:lnTo>
                  <a:pt x="10764" y="1381"/>
                </a:lnTo>
                <a:lnTo>
                  <a:pt x="10789" y="1350"/>
                </a:lnTo>
                <a:lnTo>
                  <a:pt x="10814" y="1320"/>
                </a:lnTo>
                <a:lnTo>
                  <a:pt x="10837" y="1287"/>
                </a:lnTo>
                <a:lnTo>
                  <a:pt x="10858" y="1253"/>
                </a:lnTo>
                <a:lnTo>
                  <a:pt x="10878" y="1219"/>
                </a:lnTo>
                <a:lnTo>
                  <a:pt x="10896" y="1184"/>
                </a:lnTo>
                <a:lnTo>
                  <a:pt x="10913" y="1147"/>
                </a:lnTo>
                <a:lnTo>
                  <a:pt x="10928" y="1109"/>
                </a:lnTo>
                <a:lnTo>
                  <a:pt x="10940" y="1071"/>
                </a:lnTo>
                <a:lnTo>
                  <a:pt x="10952" y="1032"/>
                </a:lnTo>
                <a:lnTo>
                  <a:pt x="10961" y="992"/>
                </a:lnTo>
                <a:lnTo>
                  <a:pt x="10968" y="952"/>
                </a:lnTo>
                <a:lnTo>
                  <a:pt x="10973" y="910"/>
                </a:lnTo>
                <a:lnTo>
                  <a:pt x="10976" y="869"/>
                </a:lnTo>
                <a:lnTo>
                  <a:pt x="10977" y="827"/>
                </a:lnTo>
                <a:close/>
                <a:moveTo>
                  <a:pt x="9819" y="827"/>
                </a:moveTo>
                <a:lnTo>
                  <a:pt x="9821" y="843"/>
                </a:lnTo>
                <a:lnTo>
                  <a:pt x="9822" y="860"/>
                </a:lnTo>
                <a:lnTo>
                  <a:pt x="9824" y="877"/>
                </a:lnTo>
                <a:lnTo>
                  <a:pt x="9827" y="893"/>
                </a:lnTo>
                <a:lnTo>
                  <a:pt x="9830" y="910"/>
                </a:lnTo>
                <a:lnTo>
                  <a:pt x="9835" y="926"/>
                </a:lnTo>
                <a:lnTo>
                  <a:pt x="9840" y="940"/>
                </a:lnTo>
                <a:lnTo>
                  <a:pt x="9846" y="956"/>
                </a:lnTo>
                <a:lnTo>
                  <a:pt x="9853" y="971"/>
                </a:lnTo>
                <a:lnTo>
                  <a:pt x="9860" y="985"/>
                </a:lnTo>
                <a:lnTo>
                  <a:pt x="9868" y="999"/>
                </a:lnTo>
                <a:lnTo>
                  <a:pt x="9877" y="1013"/>
                </a:lnTo>
                <a:lnTo>
                  <a:pt x="9887" y="1026"/>
                </a:lnTo>
                <a:lnTo>
                  <a:pt x="9896" y="1038"/>
                </a:lnTo>
                <a:lnTo>
                  <a:pt x="9907" y="1051"/>
                </a:lnTo>
                <a:lnTo>
                  <a:pt x="9918" y="1063"/>
                </a:lnTo>
                <a:lnTo>
                  <a:pt x="9930" y="1073"/>
                </a:lnTo>
                <a:lnTo>
                  <a:pt x="9941" y="1084"/>
                </a:lnTo>
                <a:lnTo>
                  <a:pt x="9954" y="1094"/>
                </a:lnTo>
                <a:lnTo>
                  <a:pt x="9968" y="1103"/>
                </a:lnTo>
                <a:lnTo>
                  <a:pt x="9981" y="1112"/>
                </a:lnTo>
                <a:lnTo>
                  <a:pt x="9995" y="1120"/>
                </a:lnTo>
                <a:lnTo>
                  <a:pt x="10010" y="1127"/>
                </a:lnTo>
                <a:lnTo>
                  <a:pt x="10024" y="1134"/>
                </a:lnTo>
                <a:lnTo>
                  <a:pt x="10039" y="1140"/>
                </a:lnTo>
                <a:lnTo>
                  <a:pt x="10055" y="1145"/>
                </a:lnTo>
                <a:lnTo>
                  <a:pt x="10071" y="1150"/>
                </a:lnTo>
                <a:lnTo>
                  <a:pt x="10087" y="1153"/>
                </a:lnTo>
                <a:lnTo>
                  <a:pt x="10103" y="1157"/>
                </a:lnTo>
                <a:lnTo>
                  <a:pt x="10120" y="1159"/>
                </a:lnTo>
                <a:lnTo>
                  <a:pt x="10137" y="1160"/>
                </a:lnTo>
                <a:lnTo>
                  <a:pt x="10155" y="1161"/>
                </a:lnTo>
                <a:lnTo>
                  <a:pt x="10171" y="1160"/>
                </a:lnTo>
                <a:lnTo>
                  <a:pt x="10188" y="1159"/>
                </a:lnTo>
                <a:lnTo>
                  <a:pt x="10205" y="1157"/>
                </a:lnTo>
                <a:lnTo>
                  <a:pt x="10222" y="1153"/>
                </a:lnTo>
                <a:lnTo>
                  <a:pt x="10239" y="1150"/>
                </a:lnTo>
                <a:lnTo>
                  <a:pt x="10254" y="1145"/>
                </a:lnTo>
                <a:lnTo>
                  <a:pt x="10270" y="1140"/>
                </a:lnTo>
                <a:lnTo>
                  <a:pt x="10285" y="1134"/>
                </a:lnTo>
                <a:lnTo>
                  <a:pt x="10300" y="1127"/>
                </a:lnTo>
                <a:lnTo>
                  <a:pt x="10314" y="1120"/>
                </a:lnTo>
                <a:lnTo>
                  <a:pt x="10328" y="1112"/>
                </a:lnTo>
                <a:lnTo>
                  <a:pt x="10342" y="1103"/>
                </a:lnTo>
                <a:lnTo>
                  <a:pt x="10355" y="1094"/>
                </a:lnTo>
                <a:lnTo>
                  <a:pt x="10368" y="1084"/>
                </a:lnTo>
                <a:lnTo>
                  <a:pt x="10379" y="1073"/>
                </a:lnTo>
                <a:lnTo>
                  <a:pt x="10391" y="1063"/>
                </a:lnTo>
                <a:lnTo>
                  <a:pt x="10402" y="1051"/>
                </a:lnTo>
                <a:lnTo>
                  <a:pt x="10413" y="1038"/>
                </a:lnTo>
                <a:lnTo>
                  <a:pt x="10422" y="1026"/>
                </a:lnTo>
                <a:lnTo>
                  <a:pt x="10432" y="1013"/>
                </a:lnTo>
                <a:lnTo>
                  <a:pt x="10440" y="999"/>
                </a:lnTo>
                <a:lnTo>
                  <a:pt x="10449" y="985"/>
                </a:lnTo>
                <a:lnTo>
                  <a:pt x="10456" y="971"/>
                </a:lnTo>
                <a:lnTo>
                  <a:pt x="10462" y="956"/>
                </a:lnTo>
                <a:lnTo>
                  <a:pt x="10469" y="940"/>
                </a:lnTo>
                <a:lnTo>
                  <a:pt x="10474" y="926"/>
                </a:lnTo>
                <a:lnTo>
                  <a:pt x="10478" y="910"/>
                </a:lnTo>
                <a:lnTo>
                  <a:pt x="10482" y="893"/>
                </a:lnTo>
                <a:lnTo>
                  <a:pt x="10485" y="877"/>
                </a:lnTo>
                <a:lnTo>
                  <a:pt x="10488" y="860"/>
                </a:lnTo>
                <a:lnTo>
                  <a:pt x="10489" y="843"/>
                </a:lnTo>
                <a:lnTo>
                  <a:pt x="10489" y="827"/>
                </a:lnTo>
                <a:lnTo>
                  <a:pt x="10489" y="809"/>
                </a:lnTo>
                <a:lnTo>
                  <a:pt x="10488" y="792"/>
                </a:lnTo>
                <a:lnTo>
                  <a:pt x="10485" y="775"/>
                </a:lnTo>
                <a:lnTo>
                  <a:pt x="10482" y="759"/>
                </a:lnTo>
                <a:lnTo>
                  <a:pt x="10478" y="742"/>
                </a:lnTo>
                <a:lnTo>
                  <a:pt x="10474" y="726"/>
                </a:lnTo>
                <a:lnTo>
                  <a:pt x="10469" y="712"/>
                </a:lnTo>
                <a:lnTo>
                  <a:pt x="10462" y="696"/>
                </a:lnTo>
                <a:lnTo>
                  <a:pt x="10456" y="681"/>
                </a:lnTo>
                <a:lnTo>
                  <a:pt x="10449" y="667"/>
                </a:lnTo>
                <a:lnTo>
                  <a:pt x="10440" y="653"/>
                </a:lnTo>
                <a:lnTo>
                  <a:pt x="10432" y="639"/>
                </a:lnTo>
                <a:lnTo>
                  <a:pt x="10422" y="626"/>
                </a:lnTo>
                <a:lnTo>
                  <a:pt x="10413" y="614"/>
                </a:lnTo>
                <a:lnTo>
                  <a:pt x="10402" y="601"/>
                </a:lnTo>
                <a:lnTo>
                  <a:pt x="10391" y="589"/>
                </a:lnTo>
                <a:lnTo>
                  <a:pt x="10379" y="579"/>
                </a:lnTo>
                <a:lnTo>
                  <a:pt x="10368" y="568"/>
                </a:lnTo>
                <a:lnTo>
                  <a:pt x="10355" y="559"/>
                </a:lnTo>
                <a:lnTo>
                  <a:pt x="10342" y="549"/>
                </a:lnTo>
                <a:lnTo>
                  <a:pt x="10328" y="540"/>
                </a:lnTo>
                <a:lnTo>
                  <a:pt x="10314" y="532"/>
                </a:lnTo>
                <a:lnTo>
                  <a:pt x="10300" y="525"/>
                </a:lnTo>
                <a:lnTo>
                  <a:pt x="10285" y="518"/>
                </a:lnTo>
                <a:lnTo>
                  <a:pt x="10270" y="512"/>
                </a:lnTo>
                <a:lnTo>
                  <a:pt x="10254" y="507"/>
                </a:lnTo>
                <a:lnTo>
                  <a:pt x="10239" y="502"/>
                </a:lnTo>
                <a:lnTo>
                  <a:pt x="10222" y="499"/>
                </a:lnTo>
                <a:lnTo>
                  <a:pt x="10205" y="495"/>
                </a:lnTo>
                <a:lnTo>
                  <a:pt x="10188" y="493"/>
                </a:lnTo>
                <a:lnTo>
                  <a:pt x="10171" y="492"/>
                </a:lnTo>
                <a:lnTo>
                  <a:pt x="10155" y="491"/>
                </a:lnTo>
                <a:lnTo>
                  <a:pt x="10137" y="492"/>
                </a:lnTo>
                <a:lnTo>
                  <a:pt x="10120" y="493"/>
                </a:lnTo>
                <a:lnTo>
                  <a:pt x="10103" y="495"/>
                </a:lnTo>
                <a:lnTo>
                  <a:pt x="10087" y="499"/>
                </a:lnTo>
                <a:lnTo>
                  <a:pt x="10071" y="502"/>
                </a:lnTo>
                <a:lnTo>
                  <a:pt x="10055" y="507"/>
                </a:lnTo>
                <a:lnTo>
                  <a:pt x="10039" y="512"/>
                </a:lnTo>
                <a:lnTo>
                  <a:pt x="10024" y="518"/>
                </a:lnTo>
                <a:lnTo>
                  <a:pt x="10010" y="525"/>
                </a:lnTo>
                <a:lnTo>
                  <a:pt x="9995" y="532"/>
                </a:lnTo>
                <a:lnTo>
                  <a:pt x="9981" y="540"/>
                </a:lnTo>
                <a:lnTo>
                  <a:pt x="9968" y="549"/>
                </a:lnTo>
                <a:lnTo>
                  <a:pt x="9954" y="559"/>
                </a:lnTo>
                <a:lnTo>
                  <a:pt x="9941" y="568"/>
                </a:lnTo>
                <a:lnTo>
                  <a:pt x="9930" y="579"/>
                </a:lnTo>
                <a:lnTo>
                  <a:pt x="9918" y="589"/>
                </a:lnTo>
                <a:lnTo>
                  <a:pt x="9907" y="601"/>
                </a:lnTo>
                <a:lnTo>
                  <a:pt x="9896" y="614"/>
                </a:lnTo>
                <a:lnTo>
                  <a:pt x="9887" y="626"/>
                </a:lnTo>
                <a:lnTo>
                  <a:pt x="9877" y="639"/>
                </a:lnTo>
                <a:lnTo>
                  <a:pt x="9868" y="653"/>
                </a:lnTo>
                <a:lnTo>
                  <a:pt x="9860" y="667"/>
                </a:lnTo>
                <a:lnTo>
                  <a:pt x="9853" y="681"/>
                </a:lnTo>
                <a:lnTo>
                  <a:pt x="9846" y="696"/>
                </a:lnTo>
                <a:lnTo>
                  <a:pt x="9840" y="712"/>
                </a:lnTo>
                <a:lnTo>
                  <a:pt x="9835" y="726"/>
                </a:lnTo>
                <a:lnTo>
                  <a:pt x="9830" y="742"/>
                </a:lnTo>
                <a:lnTo>
                  <a:pt x="9827" y="759"/>
                </a:lnTo>
                <a:lnTo>
                  <a:pt x="9824" y="775"/>
                </a:lnTo>
                <a:lnTo>
                  <a:pt x="9822" y="792"/>
                </a:lnTo>
                <a:lnTo>
                  <a:pt x="9821" y="809"/>
                </a:lnTo>
                <a:lnTo>
                  <a:pt x="9819" y="827"/>
                </a:lnTo>
                <a:close/>
                <a:moveTo>
                  <a:pt x="10811" y="827"/>
                </a:moveTo>
                <a:lnTo>
                  <a:pt x="10811" y="867"/>
                </a:lnTo>
                <a:lnTo>
                  <a:pt x="10811" y="907"/>
                </a:lnTo>
                <a:lnTo>
                  <a:pt x="10811" y="946"/>
                </a:lnTo>
                <a:lnTo>
                  <a:pt x="10810" y="986"/>
                </a:lnTo>
                <a:lnTo>
                  <a:pt x="10809" y="1025"/>
                </a:lnTo>
                <a:lnTo>
                  <a:pt x="10807" y="1064"/>
                </a:lnTo>
                <a:lnTo>
                  <a:pt x="10804" y="1103"/>
                </a:lnTo>
                <a:lnTo>
                  <a:pt x="10801" y="1142"/>
                </a:lnTo>
                <a:lnTo>
                  <a:pt x="10800" y="1151"/>
                </a:lnTo>
                <a:lnTo>
                  <a:pt x="10797" y="1161"/>
                </a:lnTo>
                <a:lnTo>
                  <a:pt x="10795" y="1169"/>
                </a:lnTo>
                <a:lnTo>
                  <a:pt x="10792" y="1177"/>
                </a:lnTo>
                <a:lnTo>
                  <a:pt x="10789" y="1183"/>
                </a:lnTo>
                <a:lnTo>
                  <a:pt x="10785" y="1188"/>
                </a:lnTo>
                <a:lnTo>
                  <a:pt x="10781" y="1193"/>
                </a:lnTo>
                <a:lnTo>
                  <a:pt x="10775" y="1198"/>
                </a:lnTo>
                <a:lnTo>
                  <a:pt x="10770" y="1202"/>
                </a:lnTo>
                <a:lnTo>
                  <a:pt x="10764" y="1205"/>
                </a:lnTo>
                <a:lnTo>
                  <a:pt x="10758" y="1207"/>
                </a:lnTo>
                <a:lnTo>
                  <a:pt x="10750" y="1210"/>
                </a:lnTo>
                <a:lnTo>
                  <a:pt x="10733" y="1213"/>
                </a:lnTo>
                <a:lnTo>
                  <a:pt x="10716" y="1216"/>
                </a:lnTo>
                <a:lnTo>
                  <a:pt x="10648" y="1222"/>
                </a:lnTo>
                <a:lnTo>
                  <a:pt x="10579" y="1227"/>
                </a:lnTo>
                <a:lnTo>
                  <a:pt x="10509" y="1231"/>
                </a:lnTo>
                <a:lnTo>
                  <a:pt x="10437" y="1235"/>
                </a:lnTo>
                <a:lnTo>
                  <a:pt x="10366" y="1237"/>
                </a:lnTo>
                <a:lnTo>
                  <a:pt x="10295" y="1238"/>
                </a:lnTo>
                <a:lnTo>
                  <a:pt x="10224" y="1239"/>
                </a:lnTo>
                <a:lnTo>
                  <a:pt x="10155" y="1239"/>
                </a:lnTo>
                <a:lnTo>
                  <a:pt x="10084" y="1239"/>
                </a:lnTo>
                <a:lnTo>
                  <a:pt x="10014" y="1238"/>
                </a:lnTo>
                <a:lnTo>
                  <a:pt x="9942" y="1237"/>
                </a:lnTo>
                <a:lnTo>
                  <a:pt x="9871" y="1235"/>
                </a:lnTo>
                <a:lnTo>
                  <a:pt x="9801" y="1231"/>
                </a:lnTo>
                <a:lnTo>
                  <a:pt x="9730" y="1227"/>
                </a:lnTo>
                <a:lnTo>
                  <a:pt x="9661" y="1222"/>
                </a:lnTo>
                <a:lnTo>
                  <a:pt x="9594" y="1216"/>
                </a:lnTo>
                <a:lnTo>
                  <a:pt x="9575" y="1213"/>
                </a:lnTo>
                <a:lnTo>
                  <a:pt x="9559" y="1210"/>
                </a:lnTo>
                <a:lnTo>
                  <a:pt x="9552" y="1207"/>
                </a:lnTo>
                <a:lnTo>
                  <a:pt x="9545" y="1205"/>
                </a:lnTo>
                <a:lnTo>
                  <a:pt x="9539" y="1202"/>
                </a:lnTo>
                <a:lnTo>
                  <a:pt x="9534" y="1198"/>
                </a:lnTo>
                <a:lnTo>
                  <a:pt x="9529" y="1193"/>
                </a:lnTo>
                <a:lnTo>
                  <a:pt x="9524" y="1188"/>
                </a:lnTo>
                <a:lnTo>
                  <a:pt x="9520" y="1183"/>
                </a:lnTo>
                <a:lnTo>
                  <a:pt x="9517" y="1177"/>
                </a:lnTo>
                <a:lnTo>
                  <a:pt x="9514" y="1169"/>
                </a:lnTo>
                <a:lnTo>
                  <a:pt x="9512" y="1161"/>
                </a:lnTo>
                <a:lnTo>
                  <a:pt x="9510" y="1151"/>
                </a:lnTo>
                <a:lnTo>
                  <a:pt x="9509" y="1142"/>
                </a:lnTo>
                <a:lnTo>
                  <a:pt x="9505" y="1103"/>
                </a:lnTo>
                <a:lnTo>
                  <a:pt x="9502" y="1064"/>
                </a:lnTo>
                <a:lnTo>
                  <a:pt x="9500" y="1025"/>
                </a:lnTo>
                <a:lnTo>
                  <a:pt x="9499" y="986"/>
                </a:lnTo>
                <a:lnTo>
                  <a:pt x="9498" y="946"/>
                </a:lnTo>
                <a:lnTo>
                  <a:pt x="9498" y="907"/>
                </a:lnTo>
                <a:lnTo>
                  <a:pt x="9497" y="867"/>
                </a:lnTo>
                <a:lnTo>
                  <a:pt x="9497" y="827"/>
                </a:lnTo>
                <a:lnTo>
                  <a:pt x="9497" y="785"/>
                </a:lnTo>
                <a:lnTo>
                  <a:pt x="9498" y="745"/>
                </a:lnTo>
                <a:lnTo>
                  <a:pt x="9498" y="706"/>
                </a:lnTo>
                <a:lnTo>
                  <a:pt x="9499" y="666"/>
                </a:lnTo>
                <a:lnTo>
                  <a:pt x="9500" y="627"/>
                </a:lnTo>
                <a:lnTo>
                  <a:pt x="9502" y="588"/>
                </a:lnTo>
                <a:lnTo>
                  <a:pt x="9505" y="549"/>
                </a:lnTo>
                <a:lnTo>
                  <a:pt x="9509" y="510"/>
                </a:lnTo>
                <a:lnTo>
                  <a:pt x="9510" y="501"/>
                </a:lnTo>
                <a:lnTo>
                  <a:pt x="9512" y="491"/>
                </a:lnTo>
                <a:lnTo>
                  <a:pt x="9514" y="483"/>
                </a:lnTo>
                <a:lnTo>
                  <a:pt x="9517" y="475"/>
                </a:lnTo>
                <a:lnTo>
                  <a:pt x="9520" y="469"/>
                </a:lnTo>
                <a:lnTo>
                  <a:pt x="9524" y="464"/>
                </a:lnTo>
                <a:lnTo>
                  <a:pt x="9529" y="459"/>
                </a:lnTo>
                <a:lnTo>
                  <a:pt x="9534" y="454"/>
                </a:lnTo>
                <a:lnTo>
                  <a:pt x="9539" y="450"/>
                </a:lnTo>
                <a:lnTo>
                  <a:pt x="9545" y="447"/>
                </a:lnTo>
                <a:lnTo>
                  <a:pt x="9552" y="445"/>
                </a:lnTo>
                <a:lnTo>
                  <a:pt x="9559" y="442"/>
                </a:lnTo>
                <a:lnTo>
                  <a:pt x="9575" y="439"/>
                </a:lnTo>
                <a:lnTo>
                  <a:pt x="9594" y="436"/>
                </a:lnTo>
                <a:lnTo>
                  <a:pt x="9661" y="430"/>
                </a:lnTo>
                <a:lnTo>
                  <a:pt x="9730" y="425"/>
                </a:lnTo>
                <a:lnTo>
                  <a:pt x="9801" y="421"/>
                </a:lnTo>
                <a:lnTo>
                  <a:pt x="9871" y="417"/>
                </a:lnTo>
                <a:lnTo>
                  <a:pt x="9942" y="415"/>
                </a:lnTo>
                <a:lnTo>
                  <a:pt x="10014" y="414"/>
                </a:lnTo>
                <a:lnTo>
                  <a:pt x="10084" y="413"/>
                </a:lnTo>
                <a:lnTo>
                  <a:pt x="10155" y="413"/>
                </a:lnTo>
                <a:lnTo>
                  <a:pt x="10224" y="413"/>
                </a:lnTo>
                <a:lnTo>
                  <a:pt x="10295" y="414"/>
                </a:lnTo>
                <a:lnTo>
                  <a:pt x="10366" y="415"/>
                </a:lnTo>
                <a:lnTo>
                  <a:pt x="10437" y="417"/>
                </a:lnTo>
                <a:lnTo>
                  <a:pt x="10509" y="421"/>
                </a:lnTo>
                <a:lnTo>
                  <a:pt x="10579" y="425"/>
                </a:lnTo>
                <a:lnTo>
                  <a:pt x="10648" y="430"/>
                </a:lnTo>
                <a:lnTo>
                  <a:pt x="10716" y="436"/>
                </a:lnTo>
                <a:lnTo>
                  <a:pt x="10733" y="439"/>
                </a:lnTo>
                <a:lnTo>
                  <a:pt x="10750" y="442"/>
                </a:lnTo>
                <a:lnTo>
                  <a:pt x="10758" y="445"/>
                </a:lnTo>
                <a:lnTo>
                  <a:pt x="10764" y="447"/>
                </a:lnTo>
                <a:lnTo>
                  <a:pt x="10770" y="450"/>
                </a:lnTo>
                <a:lnTo>
                  <a:pt x="10775" y="454"/>
                </a:lnTo>
                <a:lnTo>
                  <a:pt x="10781" y="459"/>
                </a:lnTo>
                <a:lnTo>
                  <a:pt x="10785" y="464"/>
                </a:lnTo>
                <a:lnTo>
                  <a:pt x="10789" y="469"/>
                </a:lnTo>
                <a:lnTo>
                  <a:pt x="10792" y="475"/>
                </a:lnTo>
                <a:lnTo>
                  <a:pt x="10795" y="483"/>
                </a:lnTo>
                <a:lnTo>
                  <a:pt x="10797" y="491"/>
                </a:lnTo>
                <a:lnTo>
                  <a:pt x="10800" y="501"/>
                </a:lnTo>
                <a:lnTo>
                  <a:pt x="10801" y="510"/>
                </a:lnTo>
                <a:lnTo>
                  <a:pt x="10804" y="549"/>
                </a:lnTo>
                <a:lnTo>
                  <a:pt x="10807" y="588"/>
                </a:lnTo>
                <a:lnTo>
                  <a:pt x="10809" y="627"/>
                </a:lnTo>
                <a:lnTo>
                  <a:pt x="10810" y="666"/>
                </a:lnTo>
                <a:lnTo>
                  <a:pt x="10811" y="706"/>
                </a:lnTo>
                <a:lnTo>
                  <a:pt x="10811" y="745"/>
                </a:lnTo>
                <a:lnTo>
                  <a:pt x="10811" y="785"/>
                </a:lnTo>
                <a:lnTo>
                  <a:pt x="10811" y="827"/>
                </a:lnTo>
                <a:close/>
                <a:moveTo>
                  <a:pt x="12582" y="802"/>
                </a:moveTo>
                <a:lnTo>
                  <a:pt x="12581" y="829"/>
                </a:lnTo>
                <a:lnTo>
                  <a:pt x="12579" y="855"/>
                </a:lnTo>
                <a:lnTo>
                  <a:pt x="12576" y="880"/>
                </a:lnTo>
                <a:lnTo>
                  <a:pt x="12572" y="906"/>
                </a:lnTo>
                <a:lnTo>
                  <a:pt x="12566" y="931"/>
                </a:lnTo>
                <a:lnTo>
                  <a:pt x="12559" y="956"/>
                </a:lnTo>
                <a:lnTo>
                  <a:pt x="12551" y="980"/>
                </a:lnTo>
                <a:lnTo>
                  <a:pt x="12541" y="1004"/>
                </a:lnTo>
                <a:lnTo>
                  <a:pt x="12531" y="1028"/>
                </a:lnTo>
                <a:lnTo>
                  <a:pt x="12518" y="1051"/>
                </a:lnTo>
                <a:lnTo>
                  <a:pt x="12504" y="1074"/>
                </a:lnTo>
                <a:lnTo>
                  <a:pt x="12490" y="1096"/>
                </a:lnTo>
                <a:lnTo>
                  <a:pt x="12474" y="1119"/>
                </a:lnTo>
                <a:lnTo>
                  <a:pt x="12457" y="1141"/>
                </a:lnTo>
                <a:lnTo>
                  <a:pt x="12438" y="1162"/>
                </a:lnTo>
                <a:lnTo>
                  <a:pt x="12418" y="1183"/>
                </a:lnTo>
                <a:lnTo>
                  <a:pt x="12398" y="1203"/>
                </a:lnTo>
                <a:lnTo>
                  <a:pt x="12377" y="1222"/>
                </a:lnTo>
                <a:lnTo>
                  <a:pt x="12356" y="1240"/>
                </a:lnTo>
                <a:lnTo>
                  <a:pt x="12334" y="1257"/>
                </a:lnTo>
                <a:lnTo>
                  <a:pt x="12312" y="1271"/>
                </a:lnTo>
                <a:lnTo>
                  <a:pt x="12289" y="1285"/>
                </a:lnTo>
                <a:lnTo>
                  <a:pt x="12267" y="1298"/>
                </a:lnTo>
                <a:lnTo>
                  <a:pt x="12244" y="1308"/>
                </a:lnTo>
                <a:lnTo>
                  <a:pt x="12220" y="1319"/>
                </a:lnTo>
                <a:lnTo>
                  <a:pt x="12196" y="1327"/>
                </a:lnTo>
                <a:lnTo>
                  <a:pt x="12171" y="1335"/>
                </a:lnTo>
                <a:lnTo>
                  <a:pt x="12147" y="1340"/>
                </a:lnTo>
                <a:lnTo>
                  <a:pt x="12122" y="1345"/>
                </a:lnTo>
                <a:lnTo>
                  <a:pt x="12096" y="1348"/>
                </a:lnTo>
                <a:lnTo>
                  <a:pt x="12071" y="1349"/>
                </a:lnTo>
                <a:lnTo>
                  <a:pt x="12044" y="1350"/>
                </a:lnTo>
                <a:lnTo>
                  <a:pt x="12013" y="1349"/>
                </a:lnTo>
                <a:lnTo>
                  <a:pt x="11983" y="1348"/>
                </a:lnTo>
                <a:lnTo>
                  <a:pt x="11953" y="1344"/>
                </a:lnTo>
                <a:lnTo>
                  <a:pt x="11925" y="1340"/>
                </a:lnTo>
                <a:lnTo>
                  <a:pt x="11896" y="1334"/>
                </a:lnTo>
                <a:lnTo>
                  <a:pt x="11868" y="1326"/>
                </a:lnTo>
                <a:lnTo>
                  <a:pt x="11842" y="1318"/>
                </a:lnTo>
                <a:lnTo>
                  <a:pt x="11814" y="1307"/>
                </a:lnTo>
                <a:lnTo>
                  <a:pt x="11789" y="1297"/>
                </a:lnTo>
                <a:lnTo>
                  <a:pt x="11763" y="1284"/>
                </a:lnTo>
                <a:lnTo>
                  <a:pt x="11739" y="1269"/>
                </a:lnTo>
                <a:lnTo>
                  <a:pt x="11714" y="1255"/>
                </a:lnTo>
                <a:lnTo>
                  <a:pt x="11691" y="1238"/>
                </a:lnTo>
                <a:lnTo>
                  <a:pt x="11668" y="1220"/>
                </a:lnTo>
                <a:lnTo>
                  <a:pt x="11646" y="1200"/>
                </a:lnTo>
                <a:lnTo>
                  <a:pt x="11624" y="1180"/>
                </a:lnTo>
                <a:lnTo>
                  <a:pt x="11603" y="1158"/>
                </a:lnTo>
                <a:lnTo>
                  <a:pt x="11584" y="1135"/>
                </a:lnTo>
                <a:lnTo>
                  <a:pt x="11566" y="1112"/>
                </a:lnTo>
                <a:lnTo>
                  <a:pt x="11550" y="1088"/>
                </a:lnTo>
                <a:lnTo>
                  <a:pt x="11534" y="1065"/>
                </a:lnTo>
                <a:lnTo>
                  <a:pt x="11520" y="1039"/>
                </a:lnTo>
                <a:lnTo>
                  <a:pt x="11508" y="1014"/>
                </a:lnTo>
                <a:lnTo>
                  <a:pt x="11496" y="988"/>
                </a:lnTo>
                <a:lnTo>
                  <a:pt x="11485" y="961"/>
                </a:lnTo>
                <a:lnTo>
                  <a:pt x="11477" y="934"/>
                </a:lnTo>
                <a:lnTo>
                  <a:pt x="11470" y="907"/>
                </a:lnTo>
                <a:lnTo>
                  <a:pt x="11464" y="878"/>
                </a:lnTo>
                <a:lnTo>
                  <a:pt x="11459" y="849"/>
                </a:lnTo>
                <a:lnTo>
                  <a:pt x="11456" y="819"/>
                </a:lnTo>
                <a:lnTo>
                  <a:pt x="11454" y="789"/>
                </a:lnTo>
                <a:lnTo>
                  <a:pt x="11453" y="758"/>
                </a:lnTo>
                <a:lnTo>
                  <a:pt x="11454" y="727"/>
                </a:lnTo>
                <a:lnTo>
                  <a:pt x="11456" y="697"/>
                </a:lnTo>
                <a:lnTo>
                  <a:pt x="11459" y="667"/>
                </a:lnTo>
                <a:lnTo>
                  <a:pt x="11464" y="638"/>
                </a:lnTo>
                <a:lnTo>
                  <a:pt x="11470" y="609"/>
                </a:lnTo>
                <a:lnTo>
                  <a:pt x="11477" y="582"/>
                </a:lnTo>
                <a:lnTo>
                  <a:pt x="11485" y="555"/>
                </a:lnTo>
                <a:lnTo>
                  <a:pt x="11496" y="527"/>
                </a:lnTo>
                <a:lnTo>
                  <a:pt x="11508" y="502"/>
                </a:lnTo>
                <a:lnTo>
                  <a:pt x="11520" y="477"/>
                </a:lnTo>
                <a:lnTo>
                  <a:pt x="11534" y="451"/>
                </a:lnTo>
                <a:lnTo>
                  <a:pt x="11550" y="427"/>
                </a:lnTo>
                <a:lnTo>
                  <a:pt x="11566" y="404"/>
                </a:lnTo>
                <a:lnTo>
                  <a:pt x="11584" y="381"/>
                </a:lnTo>
                <a:lnTo>
                  <a:pt x="11603" y="358"/>
                </a:lnTo>
                <a:lnTo>
                  <a:pt x="11624" y="337"/>
                </a:lnTo>
                <a:lnTo>
                  <a:pt x="11646" y="316"/>
                </a:lnTo>
                <a:lnTo>
                  <a:pt x="11668" y="297"/>
                </a:lnTo>
                <a:lnTo>
                  <a:pt x="11691" y="278"/>
                </a:lnTo>
                <a:lnTo>
                  <a:pt x="11714" y="263"/>
                </a:lnTo>
                <a:lnTo>
                  <a:pt x="11739" y="247"/>
                </a:lnTo>
                <a:lnTo>
                  <a:pt x="11763" y="233"/>
                </a:lnTo>
                <a:lnTo>
                  <a:pt x="11789" y="220"/>
                </a:lnTo>
                <a:lnTo>
                  <a:pt x="11814" y="209"/>
                </a:lnTo>
                <a:lnTo>
                  <a:pt x="11842" y="198"/>
                </a:lnTo>
                <a:lnTo>
                  <a:pt x="11868" y="190"/>
                </a:lnTo>
                <a:lnTo>
                  <a:pt x="11896" y="182"/>
                </a:lnTo>
                <a:lnTo>
                  <a:pt x="11925" y="176"/>
                </a:lnTo>
                <a:lnTo>
                  <a:pt x="11953" y="172"/>
                </a:lnTo>
                <a:lnTo>
                  <a:pt x="11983" y="169"/>
                </a:lnTo>
                <a:lnTo>
                  <a:pt x="12013" y="167"/>
                </a:lnTo>
                <a:lnTo>
                  <a:pt x="12044" y="166"/>
                </a:lnTo>
                <a:lnTo>
                  <a:pt x="12071" y="167"/>
                </a:lnTo>
                <a:lnTo>
                  <a:pt x="12096" y="168"/>
                </a:lnTo>
                <a:lnTo>
                  <a:pt x="12121" y="171"/>
                </a:lnTo>
                <a:lnTo>
                  <a:pt x="12146" y="174"/>
                </a:lnTo>
                <a:lnTo>
                  <a:pt x="12170" y="179"/>
                </a:lnTo>
                <a:lnTo>
                  <a:pt x="12196" y="184"/>
                </a:lnTo>
                <a:lnTo>
                  <a:pt x="12219" y="192"/>
                </a:lnTo>
                <a:lnTo>
                  <a:pt x="12243" y="199"/>
                </a:lnTo>
                <a:lnTo>
                  <a:pt x="12266" y="209"/>
                </a:lnTo>
                <a:lnTo>
                  <a:pt x="12289" y="218"/>
                </a:lnTo>
                <a:lnTo>
                  <a:pt x="12311" y="230"/>
                </a:lnTo>
                <a:lnTo>
                  <a:pt x="12333" y="242"/>
                </a:lnTo>
                <a:lnTo>
                  <a:pt x="12355" y="255"/>
                </a:lnTo>
                <a:lnTo>
                  <a:pt x="12376" y="270"/>
                </a:lnTo>
                <a:lnTo>
                  <a:pt x="12397" y="285"/>
                </a:lnTo>
                <a:lnTo>
                  <a:pt x="12418" y="302"/>
                </a:lnTo>
                <a:lnTo>
                  <a:pt x="12430" y="312"/>
                </a:lnTo>
                <a:lnTo>
                  <a:pt x="12439" y="323"/>
                </a:lnTo>
                <a:lnTo>
                  <a:pt x="12448" y="335"/>
                </a:lnTo>
                <a:lnTo>
                  <a:pt x="12455" y="347"/>
                </a:lnTo>
                <a:lnTo>
                  <a:pt x="12460" y="361"/>
                </a:lnTo>
                <a:lnTo>
                  <a:pt x="12464" y="374"/>
                </a:lnTo>
                <a:lnTo>
                  <a:pt x="12467" y="389"/>
                </a:lnTo>
                <a:lnTo>
                  <a:pt x="12467" y="404"/>
                </a:lnTo>
                <a:lnTo>
                  <a:pt x="12467" y="417"/>
                </a:lnTo>
                <a:lnTo>
                  <a:pt x="12464" y="431"/>
                </a:lnTo>
                <a:lnTo>
                  <a:pt x="12461" y="443"/>
                </a:lnTo>
                <a:lnTo>
                  <a:pt x="12457" y="455"/>
                </a:lnTo>
                <a:lnTo>
                  <a:pt x="12452" y="467"/>
                </a:lnTo>
                <a:lnTo>
                  <a:pt x="12446" y="478"/>
                </a:lnTo>
                <a:lnTo>
                  <a:pt x="12438" y="488"/>
                </a:lnTo>
                <a:lnTo>
                  <a:pt x="12429" y="498"/>
                </a:lnTo>
                <a:lnTo>
                  <a:pt x="12419" y="506"/>
                </a:lnTo>
                <a:lnTo>
                  <a:pt x="12409" y="514"/>
                </a:lnTo>
                <a:lnTo>
                  <a:pt x="12397" y="521"/>
                </a:lnTo>
                <a:lnTo>
                  <a:pt x="12387" y="526"/>
                </a:lnTo>
                <a:lnTo>
                  <a:pt x="12374" y="530"/>
                </a:lnTo>
                <a:lnTo>
                  <a:pt x="12362" y="533"/>
                </a:lnTo>
                <a:lnTo>
                  <a:pt x="12349" y="536"/>
                </a:lnTo>
                <a:lnTo>
                  <a:pt x="12335" y="536"/>
                </a:lnTo>
                <a:lnTo>
                  <a:pt x="12324" y="536"/>
                </a:lnTo>
                <a:lnTo>
                  <a:pt x="12312" y="533"/>
                </a:lnTo>
                <a:lnTo>
                  <a:pt x="12302" y="531"/>
                </a:lnTo>
                <a:lnTo>
                  <a:pt x="12290" y="528"/>
                </a:lnTo>
                <a:lnTo>
                  <a:pt x="12280" y="524"/>
                </a:lnTo>
                <a:lnTo>
                  <a:pt x="12270" y="519"/>
                </a:lnTo>
                <a:lnTo>
                  <a:pt x="12261" y="512"/>
                </a:lnTo>
                <a:lnTo>
                  <a:pt x="12251" y="505"/>
                </a:lnTo>
                <a:lnTo>
                  <a:pt x="12240" y="495"/>
                </a:lnTo>
                <a:lnTo>
                  <a:pt x="12228" y="487"/>
                </a:lnTo>
                <a:lnTo>
                  <a:pt x="12217" y="480"/>
                </a:lnTo>
                <a:lnTo>
                  <a:pt x="12205" y="472"/>
                </a:lnTo>
                <a:lnTo>
                  <a:pt x="12192" y="466"/>
                </a:lnTo>
                <a:lnTo>
                  <a:pt x="12180" y="460"/>
                </a:lnTo>
                <a:lnTo>
                  <a:pt x="12167" y="454"/>
                </a:lnTo>
                <a:lnTo>
                  <a:pt x="12155" y="449"/>
                </a:lnTo>
                <a:lnTo>
                  <a:pt x="12142" y="445"/>
                </a:lnTo>
                <a:lnTo>
                  <a:pt x="12128" y="441"/>
                </a:lnTo>
                <a:lnTo>
                  <a:pt x="12115" y="438"/>
                </a:lnTo>
                <a:lnTo>
                  <a:pt x="12101" y="435"/>
                </a:lnTo>
                <a:lnTo>
                  <a:pt x="12087" y="433"/>
                </a:lnTo>
                <a:lnTo>
                  <a:pt x="12073" y="431"/>
                </a:lnTo>
                <a:lnTo>
                  <a:pt x="12059" y="431"/>
                </a:lnTo>
                <a:lnTo>
                  <a:pt x="12044" y="430"/>
                </a:lnTo>
                <a:lnTo>
                  <a:pt x="12028" y="431"/>
                </a:lnTo>
                <a:lnTo>
                  <a:pt x="12011" y="432"/>
                </a:lnTo>
                <a:lnTo>
                  <a:pt x="11994" y="433"/>
                </a:lnTo>
                <a:lnTo>
                  <a:pt x="11978" y="436"/>
                </a:lnTo>
                <a:lnTo>
                  <a:pt x="11962" y="440"/>
                </a:lnTo>
                <a:lnTo>
                  <a:pt x="11947" y="444"/>
                </a:lnTo>
                <a:lnTo>
                  <a:pt x="11932" y="448"/>
                </a:lnTo>
                <a:lnTo>
                  <a:pt x="11917" y="454"/>
                </a:lnTo>
                <a:lnTo>
                  <a:pt x="11903" y="461"/>
                </a:lnTo>
                <a:lnTo>
                  <a:pt x="11889" y="467"/>
                </a:lnTo>
                <a:lnTo>
                  <a:pt x="11874" y="475"/>
                </a:lnTo>
                <a:lnTo>
                  <a:pt x="11862" y="484"/>
                </a:lnTo>
                <a:lnTo>
                  <a:pt x="11848" y="492"/>
                </a:lnTo>
                <a:lnTo>
                  <a:pt x="11835" y="503"/>
                </a:lnTo>
                <a:lnTo>
                  <a:pt x="11823" y="513"/>
                </a:lnTo>
                <a:lnTo>
                  <a:pt x="11811" y="525"/>
                </a:lnTo>
                <a:lnTo>
                  <a:pt x="11800" y="537"/>
                </a:lnTo>
                <a:lnTo>
                  <a:pt x="11789" y="549"/>
                </a:lnTo>
                <a:lnTo>
                  <a:pt x="11779" y="562"/>
                </a:lnTo>
                <a:lnTo>
                  <a:pt x="11769" y="575"/>
                </a:lnTo>
                <a:lnTo>
                  <a:pt x="11761" y="588"/>
                </a:lnTo>
                <a:lnTo>
                  <a:pt x="11753" y="602"/>
                </a:lnTo>
                <a:lnTo>
                  <a:pt x="11746" y="616"/>
                </a:lnTo>
                <a:lnTo>
                  <a:pt x="11740" y="630"/>
                </a:lnTo>
                <a:lnTo>
                  <a:pt x="11734" y="645"/>
                </a:lnTo>
                <a:lnTo>
                  <a:pt x="11729" y="660"/>
                </a:lnTo>
                <a:lnTo>
                  <a:pt x="11725" y="676"/>
                </a:lnTo>
                <a:lnTo>
                  <a:pt x="11722" y="692"/>
                </a:lnTo>
                <a:lnTo>
                  <a:pt x="11720" y="707"/>
                </a:lnTo>
                <a:lnTo>
                  <a:pt x="11718" y="724"/>
                </a:lnTo>
                <a:lnTo>
                  <a:pt x="11717" y="741"/>
                </a:lnTo>
                <a:lnTo>
                  <a:pt x="11717" y="758"/>
                </a:lnTo>
                <a:lnTo>
                  <a:pt x="11717" y="775"/>
                </a:lnTo>
                <a:lnTo>
                  <a:pt x="11718" y="792"/>
                </a:lnTo>
                <a:lnTo>
                  <a:pt x="11720" y="809"/>
                </a:lnTo>
                <a:lnTo>
                  <a:pt x="11722" y="824"/>
                </a:lnTo>
                <a:lnTo>
                  <a:pt x="11725" y="840"/>
                </a:lnTo>
                <a:lnTo>
                  <a:pt x="11729" y="855"/>
                </a:lnTo>
                <a:lnTo>
                  <a:pt x="11734" y="871"/>
                </a:lnTo>
                <a:lnTo>
                  <a:pt x="11740" y="886"/>
                </a:lnTo>
                <a:lnTo>
                  <a:pt x="11746" y="899"/>
                </a:lnTo>
                <a:lnTo>
                  <a:pt x="11753" y="914"/>
                </a:lnTo>
                <a:lnTo>
                  <a:pt x="11761" y="928"/>
                </a:lnTo>
                <a:lnTo>
                  <a:pt x="11769" y="940"/>
                </a:lnTo>
                <a:lnTo>
                  <a:pt x="11779" y="954"/>
                </a:lnTo>
                <a:lnTo>
                  <a:pt x="11789" y="967"/>
                </a:lnTo>
                <a:lnTo>
                  <a:pt x="11800" y="979"/>
                </a:lnTo>
                <a:lnTo>
                  <a:pt x="11811" y="991"/>
                </a:lnTo>
                <a:lnTo>
                  <a:pt x="11823" y="1003"/>
                </a:lnTo>
                <a:lnTo>
                  <a:pt x="11835" y="1013"/>
                </a:lnTo>
                <a:lnTo>
                  <a:pt x="11848" y="1024"/>
                </a:lnTo>
                <a:lnTo>
                  <a:pt x="11862" y="1032"/>
                </a:lnTo>
                <a:lnTo>
                  <a:pt x="11874" y="1042"/>
                </a:lnTo>
                <a:lnTo>
                  <a:pt x="11889" y="1049"/>
                </a:lnTo>
                <a:lnTo>
                  <a:pt x="11903" y="1056"/>
                </a:lnTo>
                <a:lnTo>
                  <a:pt x="11917" y="1063"/>
                </a:lnTo>
                <a:lnTo>
                  <a:pt x="11932" y="1068"/>
                </a:lnTo>
                <a:lnTo>
                  <a:pt x="11947" y="1072"/>
                </a:lnTo>
                <a:lnTo>
                  <a:pt x="11962" y="1076"/>
                </a:lnTo>
                <a:lnTo>
                  <a:pt x="11978" y="1080"/>
                </a:lnTo>
                <a:lnTo>
                  <a:pt x="11994" y="1083"/>
                </a:lnTo>
                <a:lnTo>
                  <a:pt x="12011" y="1085"/>
                </a:lnTo>
                <a:lnTo>
                  <a:pt x="12028" y="1086"/>
                </a:lnTo>
                <a:lnTo>
                  <a:pt x="12044" y="1086"/>
                </a:lnTo>
                <a:lnTo>
                  <a:pt x="12064" y="1085"/>
                </a:lnTo>
                <a:lnTo>
                  <a:pt x="12084" y="1083"/>
                </a:lnTo>
                <a:lnTo>
                  <a:pt x="12103" y="1080"/>
                </a:lnTo>
                <a:lnTo>
                  <a:pt x="12123" y="1074"/>
                </a:lnTo>
                <a:lnTo>
                  <a:pt x="12141" y="1068"/>
                </a:lnTo>
                <a:lnTo>
                  <a:pt x="12160" y="1060"/>
                </a:lnTo>
                <a:lnTo>
                  <a:pt x="12178" y="1050"/>
                </a:lnTo>
                <a:lnTo>
                  <a:pt x="12196" y="1038"/>
                </a:lnTo>
                <a:lnTo>
                  <a:pt x="12212" y="1027"/>
                </a:lnTo>
                <a:lnTo>
                  <a:pt x="12227" y="1014"/>
                </a:lnTo>
                <a:lnTo>
                  <a:pt x="12242" y="1000"/>
                </a:lnTo>
                <a:lnTo>
                  <a:pt x="12255" y="987"/>
                </a:lnTo>
                <a:lnTo>
                  <a:pt x="12269" y="971"/>
                </a:lnTo>
                <a:lnTo>
                  <a:pt x="12281" y="955"/>
                </a:lnTo>
                <a:lnTo>
                  <a:pt x="12292" y="937"/>
                </a:lnTo>
                <a:lnTo>
                  <a:pt x="12303" y="919"/>
                </a:lnTo>
                <a:lnTo>
                  <a:pt x="12121" y="919"/>
                </a:lnTo>
                <a:lnTo>
                  <a:pt x="12108" y="919"/>
                </a:lnTo>
                <a:lnTo>
                  <a:pt x="12098" y="917"/>
                </a:lnTo>
                <a:lnTo>
                  <a:pt x="12086" y="915"/>
                </a:lnTo>
                <a:lnTo>
                  <a:pt x="12076" y="911"/>
                </a:lnTo>
                <a:lnTo>
                  <a:pt x="12066" y="907"/>
                </a:lnTo>
                <a:lnTo>
                  <a:pt x="12057" y="900"/>
                </a:lnTo>
                <a:lnTo>
                  <a:pt x="12047" y="894"/>
                </a:lnTo>
                <a:lnTo>
                  <a:pt x="12039" y="886"/>
                </a:lnTo>
                <a:lnTo>
                  <a:pt x="12031" y="877"/>
                </a:lnTo>
                <a:lnTo>
                  <a:pt x="12024" y="869"/>
                </a:lnTo>
                <a:lnTo>
                  <a:pt x="12018" y="859"/>
                </a:lnTo>
                <a:lnTo>
                  <a:pt x="12014" y="849"/>
                </a:lnTo>
                <a:lnTo>
                  <a:pt x="12010" y="838"/>
                </a:lnTo>
                <a:lnTo>
                  <a:pt x="12007" y="828"/>
                </a:lnTo>
                <a:lnTo>
                  <a:pt x="12005" y="816"/>
                </a:lnTo>
                <a:lnTo>
                  <a:pt x="12004" y="803"/>
                </a:lnTo>
                <a:lnTo>
                  <a:pt x="12005" y="792"/>
                </a:lnTo>
                <a:lnTo>
                  <a:pt x="12007" y="780"/>
                </a:lnTo>
                <a:lnTo>
                  <a:pt x="12010" y="770"/>
                </a:lnTo>
                <a:lnTo>
                  <a:pt x="12014" y="759"/>
                </a:lnTo>
                <a:lnTo>
                  <a:pt x="12018" y="750"/>
                </a:lnTo>
                <a:lnTo>
                  <a:pt x="12024" y="739"/>
                </a:lnTo>
                <a:lnTo>
                  <a:pt x="12031" y="731"/>
                </a:lnTo>
                <a:lnTo>
                  <a:pt x="12039" y="722"/>
                </a:lnTo>
                <a:lnTo>
                  <a:pt x="12047" y="714"/>
                </a:lnTo>
                <a:lnTo>
                  <a:pt x="12057" y="707"/>
                </a:lnTo>
                <a:lnTo>
                  <a:pt x="12066" y="701"/>
                </a:lnTo>
                <a:lnTo>
                  <a:pt x="12076" y="696"/>
                </a:lnTo>
                <a:lnTo>
                  <a:pt x="12086" y="693"/>
                </a:lnTo>
                <a:lnTo>
                  <a:pt x="12098" y="689"/>
                </a:lnTo>
                <a:lnTo>
                  <a:pt x="12108" y="688"/>
                </a:lnTo>
                <a:lnTo>
                  <a:pt x="12121" y="687"/>
                </a:lnTo>
                <a:lnTo>
                  <a:pt x="12467" y="687"/>
                </a:lnTo>
                <a:lnTo>
                  <a:pt x="12479" y="688"/>
                </a:lnTo>
                <a:lnTo>
                  <a:pt x="12490" y="689"/>
                </a:lnTo>
                <a:lnTo>
                  <a:pt x="12501" y="693"/>
                </a:lnTo>
                <a:lnTo>
                  <a:pt x="12511" y="696"/>
                </a:lnTo>
                <a:lnTo>
                  <a:pt x="12521" y="701"/>
                </a:lnTo>
                <a:lnTo>
                  <a:pt x="12531" y="706"/>
                </a:lnTo>
                <a:lnTo>
                  <a:pt x="12540" y="714"/>
                </a:lnTo>
                <a:lnTo>
                  <a:pt x="12549" y="721"/>
                </a:lnTo>
                <a:lnTo>
                  <a:pt x="12556" y="730"/>
                </a:lnTo>
                <a:lnTo>
                  <a:pt x="12563" y="739"/>
                </a:lnTo>
                <a:lnTo>
                  <a:pt x="12568" y="749"/>
                </a:lnTo>
                <a:lnTo>
                  <a:pt x="12574" y="758"/>
                </a:lnTo>
                <a:lnTo>
                  <a:pt x="12577" y="769"/>
                </a:lnTo>
                <a:lnTo>
                  <a:pt x="12580" y="779"/>
                </a:lnTo>
                <a:lnTo>
                  <a:pt x="12581" y="791"/>
                </a:lnTo>
                <a:lnTo>
                  <a:pt x="12582" y="8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76" tIns="34288" rIns="68576" bIns="34288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chemeClr val="bg1"/>
              </a:solidFill>
            </a:endParaRPr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250774" y="213382"/>
            <a:ext cx="377582" cy="377909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rgbClr val="3BB9FF"/>
          </a:solidFill>
          <a:ln w="9525">
            <a:noFill/>
            <a:round/>
            <a:headEnd/>
            <a:tailEnd/>
          </a:ln>
        </p:spPr>
        <p:txBody>
          <a:bodyPr vert="horz" wrap="square" lIns="81194" tIns="40597" rIns="81194" bIns="40597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1" y="1380434"/>
            <a:ext cx="1379148" cy="446433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5" name="Forma livre 24"/>
          <p:cNvSpPr/>
          <p:nvPr/>
        </p:nvSpPr>
        <p:spPr>
          <a:xfrm rot="5400000">
            <a:off x="3774460" y="2260035"/>
            <a:ext cx="4481205" cy="774598"/>
          </a:xfrm>
          <a:custGeom>
            <a:avLst/>
            <a:gdLst>
              <a:gd name="connsiteX0" fmla="*/ 0 w 5904000"/>
              <a:gd name="connsiteY0" fmla="*/ 113142 h 1048572"/>
              <a:gd name="connsiteX1" fmla="*/ 0 w 5904000"/>
              <a:gd name="connsiteY1" fmla="*/ 15721 h 1048572"/>
              <a:gd name="connsiteX2" fmla="*/ 1504184 w 5904000"/>
              <a:gd name="connsiteY2" fmla="*/ 15721 h 1048572"/>
              <a:gd name="connsiteX3" fmla="*/ 1504184 w 5904000"/>
              <a:gd name="connsiteY3" fmla="*/ 0 h 1048572"/>
              <a:gd name="connsiteX4" fmla="*/ 1601603 w 5904000"/>
              <a:gd name="connsiteY4" fmla="*/ 0 h 1048572"/>
              <a:gd name="connsiteX5" fmla="*/ 1601603 w 5904000"/>
              <a:gd name="connsiteY5" fmla="*/ 15721 h 1048572"/>
              <a:gd name="connsiteX6" fmla="*/ 5904000 w 5904000"/>
              <a:gd name="connsiteY6" fmla="*/ 15721 h 1048572"/>
              <a:gd name="connsiteX7" fmla="*/ 5904000 w 5904000"/>
              <a:gd name="connsiteY7" fmla="*/ 113142 h 1048572"/>
              <a:gd name="connsiteX8" fmla="*/ 1601603 w 5904000"/>
              <a:gd name="connsiteY8" fmla="*/ 113142 h 1048572"/>
              <a:gd name="connsiteX9" fmla="*/ 1601603 w 5904000"/>
              <a:gd name="connsiteY9" fmla="*/ 1048572 h 1048572"/>
              <a:gd name="connsiteX10" fmla="*/ 1504184 w 5904000"/>
              <a:gd name="connsiteY10" fmla="*/ 1048572 h 1048572"/>
              <a:gd name="connsiteX11" fmla="*/ 1504184 w 5904000"/>
              <a:gd name="connsiteY11" fmla="*/ 113142 h 1048572"/>
              <a:gd name="connsiteX0" fmla="*/ 0 w 5904000"/>
              <a:gd name="connsiteY0" fmla="*/ 113142 h 1048572"/>
              <a:gd name="connsiteX1" fmla="*/ 0 w 5904000"/>
              <a:gd name="connsiteY1" fmla="*/ 15721 h 1048572"/>
              <a:gd name="connsiteX2" fmla="*/ 1504184 w 5904000"/>
              <a:gd name="connsiteY2" fmla="*/ 15721 h 1048572"/>
              <a:gd name="connsiteX3" fmla="*/ 1504184 w 5904000"/>
              <a:gd name="connsiteY3" fmla="*/ 0 h 1048572"/>
              <a:gd name="connsiteX4" fmla="*/ 1601603 w 5904000"/>
              <a:gd name="connsiteY4" fmla="*/ 0 h 1048572"/>
              <a:gd name="connsiteX5" fmla="*/ 5904000 w 5904000"/>
              <a:gd name="connsiteY5" fmla="*/ 15721 h 1048572"/>
              <a:gd name="connsiteX6" fmla="*/ 5904000 w 5904000"/>
              <a:gd name="connsiteY6" fmla="*/ 113142 h 1048572"/>
              <a:gd name="connsiteX7" fmla="*/ 1601603 w 5904000"/>
              <a:gd name="connsiteY7" fmla="*/ 113142 h 1048572"/>
              <a:gd name="connsiteX8" fmla="*/ 1601603 w 5904000"/>
              <a:gd name="connsiteY8" fmla="*/ 1048572 h 1048572"/>
              <a:gd name="connsiteX9" fmla="*/ 1504184 w 5904000"/>
              <a:gd name="connsiteY9" fmla="*/ 1048572 h 1048572"/>
              <a:gd name="connsiteX10" fmla="*/ 1504184 w 5904000"/>
              <a:gd name="connsiteY10" fmla="*/ 113142 h 1048572"/>
              <a:gd name="connsiteX11" fmla="*/ 0 w 5904000"/>
              <a:gd name="connsiteY11" fmla="*/ 113142 h 1048572"/>
              <a:gd name="connsiteX0" fmla="*/ 0 w 5904000"/>
              <a:gd name="connsiteY0" fmla="*/ 113142 h 1048572"/>
              <a:gd name="connsiteX1" fmla="*/ 0 w 5904000"/>
              <a:gd name="connsiteY1" fmla="*/ 15721 h 1048572"/>
              <a:gd name="connsiteX2" fmla="*/ 1504184 w 5904000"/>
              <a:gd name="connsiteY2" fmla="*/ 15721 h 1048572"/>
              <a:gd name="connsiteX3" fmla="*/ 1504184 w 5904000"/>
              <a:gd name="connsiteY3" fmla="*/ 0 h 1048572"/>
              <a:gd name="connsiteX4" fmla="*/ 5904000 w 5904000"/>
              <a:gd name="connsiteY4" fmla="*/ 15721 h 1048572"/>
              <a:gd name="connsiteX5" fmla="*/ 5904000 w 5904000"/>
              <a:gd name="connsiteY5" fmla="*/ 113142 h 1048572"/>
              <a:gd name="connsiteX6" fmla="*/ 1601603 w 5904000"/>
              <a:gd name="connsiteY6" fmla="*/ 113142 h 1048572"/>
              <a:gd name="connsiteX7" fmla="*/ 1601603 w 5904000"/>
              <a:gd name="connsiteY7" fmla="*/ 1048572 h 1048572"/>
              <a:gd name="connsiteX8" fmla="*/ 1504184 w 5904000"/>
              <a:gd name="connsiteY8" fmla="*/ 1048572 h 1048572"/>
              <a:gd name="connsiteX9" fmla="*/ 1504184 w 5904000"/>
              <a:gd name="connsiteY9" fmla="*/ 113142 h 1048572"/>
              <a:gd name="connsiteX10" fmla="*/ 0 w 5904000"/>
              <a:gd name="connsiteY10" fmla="*/ 113142 h 1048572"/>
              <a:gd name="connsiteX0" fmla="*/ 0 w 5904000"/>
              <a:gd name="connsiteY0" fmla="*/ 113143 h 1048573"/>
              <a:gd name="connsiteX1" fmla="*/ 0 w 5904000"/>
              <a:gd name="connsiteY1" fmla="*/ 15722 h 1048573"/>
              <a:gd name="connsiteX2" fmla="*/ 1504184 w 5904000"/>
              <a:gd name="connsiteY2" fmla="*/ 15722 h 1048573"/>
              <a:gd name="connsiteX3" fmla="*/ 1504187 w 5904000"/>
              <a:gd name="connsiteY3" fmla="*/ 0 h 1048573"/>
              <a:gd name="connsiteX4" fmla="*/ 5904000 w 5904000"/>
              <a:gd name="connsiteY4" fmla="*/ 15722 h 1048573"/>
              <a:gd name="connsiteX5" fmla="*/ 5904000 w 5904000"/>
              <a:gd name="connsiteY5" fmla="*/ 113143 h 1048573"/>
              <a:gd name="connsiteX6" fmla="*/ 1601603 w 5904000"/>
              <a:gd name="connsiteY6" fmla="*/ 113143 h 1048573"/>
              <a:gd name="connsiteX7" fmla="*/ 1601603 w 5904000"/>
              <a:gd name="connsiteY7" fmla="*/ 1048573 h 1048573"/>
              <a:gd name="connsiteX8" fmla="*/ 1504184 w 5904000"/>
              <a:gd name="connsiteY8" fmla="*/ 1048573 h 1048573"/>
              <a:gd name="connsiteX9" fmla="*/ 1504184 w 5904000"/>
              <a:gd name="connsiteY9" fmla="*/ 113143 h 1048573"/>
              <a:gd name="connsiteX10" fmla="*/ 0 w 5904000"/>
              <a:gd name="connsiteY10" fmla="*/ 113143 h 1048573"/>
              <a:gd name="connsiteX0" fmla="*/ 0 w 5904000"/>
              <a:gd name="connsiteY0" fmla="*/ 113143 h 1048573"/>
              <a:gd name="connsiteX1" fmla="*/ 0 w 5904000"/>
              <a:gd name="connsiteY1" fmla="*/ 15722 h 1048573"/>
              <a:gd name="connsiteX2" fmla="*/ 1504184 w 5904000"/>
              <a:gd name="connsiteY2" fmla="*/ 15722 h 1048573"/>
              <a:gd name="connsiteX3" fmla="*/ 1504187 w 5904000"/>
              <a:gd name="connsiteY3" fmla="*/ 0 h 1048573"/>
              <a:gd name="connsiteX4" fmla="*/ 5904000 w 5904000"/>
              <a:gd name="connsiteY4" fmla="*/ 15722 h 1048573"/>
              <a:gd name="connsiteX5" fmla="*/ 5904000 w 5904000"/>
              <a:gd name="connsiteY5" fmla="*/ 113143 h 1048573"/>
              <a:gd name="connsiteX6" fmla="*/ 1601603 w 5904000"/>
              <a:gd name="connsiteY6" fmla="*/ 113143 h 1048573"/>
              <a:gd name="connsiteX7" fmla="*/ 1601603 w 5904000"/>
              <a:gd name="connsiteY7" fmla="*/ 1048573 h 1048573"/>
              <a:gd name="connsiteX8" fmla="*/ 1504184 w 5904000"/>
              <a:gd name="connsiteY8" fmla="*/ 1048573 h 1048573"/>
              <a:gd name="connsiteX9" fmla="*/ 1504184 w 5904000"/>
              <a:gd name="connsiteY9" fmla="*/ 113143 h 1048573"/>
              <a:gd name="connsiteX10" fmla="*/ 0 w 5904000"/>
              <a:gd name="connsiteY10" fmla="*/ 113143 h 1048573"/>
              <a:gd name="connsiteX0" fmla="*/ 0 w 5904000"/>
              <a:gd name="connsiteY0" fmla="*/ 97421 h 1032851"/>
              <a:gd name="connsiteX1" fmla="*/ 0 w 5904000"/>
              <a:gd name="connsiteY1" fmla="*/ 0 h 1032851"/>
              <a:gd name="connsiteX2" fmla="*/ 1504184 w 5904000"/>
              <a:gd name="connsiteY2" fmla="*/ 0 h 1032851"/>
              <a:gd name="connsiteX3" fmla="*/ 5904000 w 5904000"/>
              <a:gd name="connsiteY3" fmla="*/ 0 h 1032851"/>
              <a:gd name="connsiteX4" fmla="*/ 5904000 w 5904000"/>
              <a:gd name="connsiteY4" fmla="*/ 97421 h 1032851"/>
              <a:gd name="connsiteX5" fmla="*/ 1601603 w 5904000"/>
              <a:gd name="connsiteY5" fmla="*/ 97421 h 1032851"/>
              <a:gd name="connsiteX6" fmla="*/ 1601603 w 5904000"/>
              <a:gd name="connsiteY6" fmla="*/ 1032851 h 1032851"/>
              <a:gd name="connsiteX7" fmla="*/ 1504184 w 5904000"/>
              <a:gd name="connsiteY7" fmla="*/ 1032851 h 1032851"/>
              <a:gd name="connsiteX8" fmla="*/ 1504184 w 5904000"/>
              <a:gd name="connsiteY8" fmla="*/ 97421 h 1032851"/>
              <a:gd name="connsiteX9" fmla="*/ 0 w 5904000"/>
              <a:gd name="connsiteY9" fmla="*/ 97421 h 1032851"/>
              <a:gd name="connsiteX0" fmla="*/ 0 w 5904000"/>
              <a:gd name="connsiteY0" fmla="*/ 97422 h 1032852"/>
              <a:gd name="connsiteX1" fmla="*/ 0 w 5904000"/>
              <a:gd name="connsiteY1" fmla="*/ 1 h 1032852"/>
              <a:gd name="connsiteX2" fmla="*/ 1504187 w 5904000"/>
              <a:gd name="connsiteY2" fmla="*/ 0 h 1032852"/>
              <a:gd name="connsiteX3" fmla="*/ 5904000 w 5904000"/>
              <a:gd name="connsiteY3" fmla="*/ 1 h 1032852"/>
              <a:gd name="connsiteX4" fmla="*/ 5904000 w 5904000"/>
              <a:gd name="connsiteY4" fmla="*/ 97422 h 1032852"/>
              <a:gd name="connsiteX5" fmla="*/ 1601603 w 5904000"/>
              <a:gd name="connsiteY5" fmla="*/ 97422 h 1032852"/>
              <a:gd name="connsiteX6" fmla="*/ 1601603 w 5904000"/>
              <a:gd name="connsiteY6" fmla="*/ 1032852 h 1032852"/>
              <a:gd name="connsiteX7" fmla="*/ 1504184 w 5904000"/>
              <a:gd name="connsiteY7" fmla="*/ 1032852 h 1032852"/>
              <a:gd name="connsiteX8" fmla="*/ 1504184 w 5904000"/>
              <a:gd name="connsiteY8" fmla="*/ 97422 h 1032852"/>
              <a:gd name="connsiteX9" fmla="*/ 0 w 5904000"/>
              <a:gd name="connsiteY9" fmla="*/ 97422 h 1032852"/>
              <a:gd name="connsiteX0" fmla="*/ 0 w 5904000"/>
              <a:gd name="connsiteY0" fmla="*/ 97421 h 1032851"/>
              <a:gd name="connsiteX1" fmla="*/ 0 w 5904000"/>
              <a:gd name="connsiteY1" fmla="*/ 0 h 1032851"/>
              <a:gd name="connsiteX2" fmla="*/ 5904000 w 5904000"/>
              <a:gd name="connsiteY2" fmla="*/ 0 h 1032851"/>
              <a:gd name="connsiteX3" fmla="*/ 5904000 w 5904000"/>
              <a:gd name="connsiteY3" fmla="*/ 97421 h 1032851"/>
              <a:gd name="connsiteX4" fmla="*/ 1601603 w 5904000"/>
              <a:gd name="connsiteY4" fmla="*/ 97421 h 1032851"/>
              <a:gd name="connsiteX5" fmla="*/ 1601603 w 5904000"/>
              <a:gd name="connsiteY5" fmla="*/ 1032851 h 1032851"/>
              <a:gd name="connsiteX6" fmla="*/ 1504184 w 5904000"/>
              <a:gd name="connsiteY6" fmla="*/ 1032851 h 1032851"/>
              <a:gd name="connsiteX7" fmla="*/ 1504184 w 5904000"/>
              <a:gd name="connsiteY7" fmla="*/ 97421 h 1032851"/>
              <a:gd name="connsiteX8" fmla="*/ 0 w 5904000"/>
              <a:gd name="connsiteY8" fmla="*/ 97421 h 103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4000" h="1032851">
                <a:moveTo>
                  <a:pt x="0" y="97421"/>
                </a:moveTo>
                <a:lnTo>
                  <a:pt x="0" y="0"/>
                </a:lnTo>
                <a:lnTo>
                  <a:pt x="5904000" y="0"/>
                </a:lnTo>
                <a:lnTo>
                  <a:pt x="5904000" y="97421"/>
                </a:lnTo>
                <a:lnTo>
                  <a:pt x="1601603" y="97421"/>
                </a:lnTo>
                <a:lnTo>
                  <a:pt x="1601603" y="1032851"/>
                </a:lnTo>
                <a:lnTo>
                  <a:pt x="1504184" y="1032851"/>
                </a:lnTo>
                <a:lnTo>
                  <a:pt x="1504184" y="97421"/>
                </a:lnTo>
                <a:lnTo>
                  <a:pt x="0" y="97421"/>
                </a:lnTo>
                <a:close/>
              </a:path>
            </a:pathLst>
          </a:custGeom>
          <a:solidFill>
            <a:srgbClr val="626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918"/>
          </a:p>
        </p:txBody>
      </p:sp>
      <p:sp>
        <p:nvSpPr>
          <p:cNvPr id="5" name="Retângulo 4"/>
          <p:cNvSpPr/>
          <p:nvPr/>
        </p:nvSpPr>
        <p:spPr>
          <a:xfrm>
            <a:off x="6333691" y="4887935"/>
            <a:ext cx="65753" cy="270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918"/>
          </a:p>
        </p:txBody>
      </p:sp>
      <p:sp>
        <p:nvSpPr>
          <p:cNvPr id="26" name="Retângulo 25"/>
          <p:cNvSpPr/>
          <p:nvPr/>
        </p:nvSpPr>
        <p:spPr>
          <a:xfrm>
            <a:off x="6326968" y="76708"/>
            <a:ext cx="65753" cy="323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918"/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D84CAEF8-B94A-4F01-AFFD-59ECA6E885A3}"/>
              </a:ext>
            </a:extLst>
          </p:cNvPr>
          <p:cNvSpPr/>
          <p:nvPr/>
        </p:nvSpPr>
        <p:spPr>
          <a:xfrm>
            <a:off x="4002052" y="4425956"/>
            <a:ext cx="1208438" cy="358513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C86302C4-CCF0-4614-9F1E-6404BDF295AF}"/>
              </a:ext>
            </a:extLst>
          </p:cNvPr>
          <p:cNvSpPr txBox="1"/>
          <p:nvPr/>
        </p:nvSpPr>
        <p:spPr>
          <a:xfrm>
            <a:off x="4193502" y="4468426"/>
            <a:ext cx="786007" cy="23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18" dirty="0">
                <a:solidFill>
                  <a:srgbClr val="626EEF"/>
                </a:solidFill>
                <a:latin typeface="Globotipo Texto" panose="00000500000000000000" pitchFamily="50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36024202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748618" y="645459"/>
            <a:ext cx="1815353" cy="4498041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4" b="6364"/>
          <a:stretch>
            <a:fillRect/>
          </a:stretch>
        </p:blipFill>
        <p:spPr>
          <a:xfrm>
            <a:off x="3361135" y="236935"/>
            <a:ext cx="2969419" cy="4295775"/>
          </a:xfrm>
        </p:spPr>
      </p:pic>
      <p:pic>
        <p:nvPicPr>
          <p:cNvPr id="4" name="Espaço Reservado para Imagem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r="13785"/>
          <a:stretch>
            <a:fillRect/>
          </a:stretch>
        </p:blipFill>
        <p:spPr>
          <a:xfrm>
            <a:off x="208360" y="244079"/>
            <a:ext cx="2775347" cy="2544365"/>
          </a:xfrm>
        </p:spPr>
      </p:pic>
      <p:sp>
        <p:nvSpPr>
          <p:cNvPr id="14" name="Retângulo 13"/>
          <p:cNvSpPr/>
          <p:nvPr/>
        </p:nvSpPr>
        <p:spPr>
          <a:xfrm flipH="1">
            <a:off x="6697138" y="909327"/>
            <a:ext cx="1748540" cy="1502917"/>
          </a:xfrm>
          <a:prstGeom prst="rect">
            <a:avLst/>
          </a:prstGeom>
          <a:solidFill>
            <a:srgbClr val="626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800" dirty="0">
              <a:latin typeface="Globotipo Condensada Black" panose="00000A06000000000000" pitchFamily="50" charset="0"/>
            </a:endParaRPr>
          </a:p>
          <a:p>
            <a:pPr algn="ctr"/>
            <a:r>
              <a:rPr lang="fr-FR" sz="1200" dirty="0">
                <a:latin typeface="Globotipo Condensada Black" panose="00000A06000000000000" pitchFamily="50" charset="0"/>
              </a:rPr>
              <a:t>OCCAECAT CUPIDATAT </a:t>
            </a:r>
          </a:p>
          <a:p>
            <a:pPr algn="ctr"/>
            <a:r>
              <a:rPr lang="fr-FR" sz="1200" dirty="0">
                <a:latin typeface="Globotipo Condensada Black" panose="00000A06000000000000" pitchFamily="50" charset="0"/>
              </a:rPr>
              <a:t>NON PROIDENT</a:t>
            </a:r>
          </a:p>
        </p:txBody>
      </p:sp>
      <p:sp>
        <p:nvSpPr>
          <p:cNvPr id="9" name="Freeform 7"/>
          <p:cNvSpPr>
            <a:spLocks noChangeAspect="1" noChangeArrowheads="1"/>
          </p:cNvSpPr>
          <p:nvPr/>
        </p:nvSpPr>
        <p:spPr bwMode="auto">
          <a:xfrm>
            <a:off x="7326649" y="1722067"/>
            <a:ext cx="489518" cy="407325"/>
          </a:xfrm>
          <a:custGeom>
            <a:avLst/>
            <a:gdLst>
              <a:gd name="T0" fmla="*/ 2875 w 2969"/>
              <a:gd name="T1" fmla="*/ 1968 h 2469"/>
              <a:gd name="T2" fmla="*/ 2875 w 2969"/>
              <a:gd name="T3" fmla="*/ 1968 h 2469"/>
              <a:gd name="T4" fmla="*/ 2781 w 2969"/>
              <a:gd name="T5" fmla="*/ 1874 h 2469"/>
              <a:gd name="T6" fmla="*/ 2781 w 2969"/>
              <a:gd name="T7" fmla="*/ 219 h 2469"/>
              <a:gd name="T8" fmla="*/ 2750 w 2969"/>
              <a:gd name="T9" fmla="*/ 188 h 2469"/>
              <a:gd name="T10" fmla="*/ 219 w 2969"/>
              <a:gd name="T11" fmla="*/ 188 h 2469"/>
              <a:gd name="T12" fmla="*/ 188 w 2969"/>
              <a:gd name="T13" fmla="*/ 219 h 2469"/>
              <a:gd name="T14" fmla="*/ 188 w 2969"/>
              <a:gd name="T15" fmla="*/ 1749 h 2469"/>
              <a:gd name="T16" fmla="*/ 219 w 2969"/>
              <a:gd name="T17" fmla="*/ 1749 h 2469"/>
              <a:gd name="T18" fmla="*/ 2562 w 2969"/>
              <a:gd name="T19" fmla="*/ 1749 h 2469"/>
              <a:gd name="T20" fmla="*/ 2687 w 2969"/>
              <a:gd name="T21" fmla="*/ 1874 h 2469"/>
              <a:gd name="T22" fmla="*/ 2562 w 2969"/>
              <a:gd name="T23" fmla="*/ 1968 h 2469"/>
              <a:gd name="T24" fmla="*/ 219 w 2969"/>
              <a:gd name="T25" fmla="*/ 1968 h 2469"/>
              <a:gd name="T26" fmla="*/ 0 w 2969"/>
              <a:gd name="T27" fmla="*/ 1749 h 2469"/>
              <a:gd name="T28" fmla="*/ 0 w 2969"/>
              <a:gd name="T29" fmla="*/ 219 h 2469"/>
              <a:gd name="T30" fmla="*/ 219 w 2969"/>
              <a:gd name="T31" fmla="*/ 0 h 2469"/>
              <a:gd name="T32" fmla="*/ 2750 w 2969"/>
              <a:gd name="T33" fmla="*/ 0 h 2469"/>
              <a:gd name="T34" fmla="*/ 2968 w 2969"/>
              <a:gd name="T35" fmla="*/ 219 h 2469"/>
              <a:gd name="T36" fmla="*/ 2968 w 2969"/>
              <a:gd name="T37" fmla="*/ 1874 h 2469"/>
              <a:gd name="T38" fmla="*/ 2875 w 2969"/>
              <a:gd name="T39" fmla="*/ 1968 h 2469"/>
              <a:gd name="T40" fmla="*/ 1562 w 2969"/>
              <a:gd name="T41" fmla="*/ 2374 h 2469"/>
              <a:gd name="T42" fmla="*/ 1562 w 2969"/>
              <a:gd name="T43" fmla="*/ 2374 h 2469"/>
              <a:gd name="T44" fmla="*/ 1562 w 2969"/>
              <a:gd name="T45" fmla="*/ 2156 h 2469"/>
              <a:gd name="T46" fmla="*/ 1469 w 2969"/>
              <a:gd name="T47" fmla="*/ 2031 h 2469"/>
              <a:gd name="T48" fmla="*/ 1376 w 2969"/>
              <a:gd name="T49" fmla="*/ 2156 h 2469"/>
              <a:gd name="T50" fmla="*/ 1376 w 2969"/>
              <a:gd name="T51" fmla="*/ 2281 h 2469"/>
              <a:gd name="T52" fmla="*/ 657 w 2969"/>
              <a:gd name="T53" fmla="*/ 2281 h 2469"/>
              <a:gd name="T54" fmla="*/ 563 w 2969"/>
              <a:gd name="T55" fmla="*/ 2374 h 2469"/>
              <a:gd name="T56" fmla="*/ 657 w 2969"/>
              <a:gd name="T57" fmla="*/ 2468 h 2469"/>
              <a:gd name="T58" fmla="*/ 1469 w 2969"/>
              <a:gd name="T59" fmla="*/ 2468 h 2469"/>
              <a:gd name="T60" fmla="*/ 1562 w 2969"/>
              <a:gd name="T61" fmla="*/ 2374 h 2469"/>
              <a:gd name="T62" fmla="*/ 2406 w 2969"/>
              <a:gd name="T63" fmla="*/ 2374 h 2469"/>
              <a:gd name="T64" fmla="*/ 2406 w 2969"/>
              <a:gd name="T65" fmla="*/ 2374 h 2469"/>
              <a:gd name="T66" fmla="*/ 2312 w 2969"/>
              <a:gd name="T67" fmla="*/ 2281 h 2469"/>
              <a:gd name="T68" fmla="*/ 1750 w 2969"/>
              <a:gd name="T69" fmla="*/ 2281 h 2469"/>
              <a:gd name="T70" fmla="*/ 1656 w 2969"/>
              <a:gd name="T71" fmla="*/ 2374 h 2469"/>
              <a:gd name="T72" fmla="*/ 1750 w 2969"/>
              <a:gd name="T73" fmla="*/ 2468 h 2469"/>
              <a:gd name="T74" fmla="*/ 2312 w 2969"/>
              <a:gd name="T75" fmla="*/ 2468 h 2469"/>
              <a:gd name="T76" fmla="*/ 2406 w 2969"/>
              <a:gd name="T77" fmla="*/ 2374 h 2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69" h="2469">
                <a:moveTo>
                  <a:pt x="2875" y="1968"/>
                </a:moveTo>
                <a:lnTo>
                  <a:pt x="2875" y="1968"/>
                </a:lnTo>
                <a:cubicBezTo>
                  <a:pt x="2812" y="1968"/>
                  <a:pt x="2781" y="1906"/>
                  <a:pt x="2781" y="1874"/>
                </a:cubicBezTo>
                <a:cubicBezTo>
                  <a:pt x="2781" y="219"/>
                  <a:pt x="2781" y="219"/>
                  <a:pt x="2781" y="219"/>
                </a:cubicBezTo>
                <a:cubicBezTo>
                  <a:pt x="2781" y="188"/>
                  <a:pt x="2750" y="188"/>
                  <a:pt x="2750" y="188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188" y="188"/>
                  <a:pt x="188" y="188"/>
                  <a:pt x="188" y="219"/>
                </a:cubicBezTo>
                <a:cubicBezTo>
                  <a:pt x="188" y="1749"/>
                  <a:pt x="188" y="1749"/>
                  <a:pt x="188" y="1749"/>
                </a:cubicBezTo>
                <a:cubicBezTo>
                  <a:pt x="188" y="1749"/>
                  <a:pt x="188" y="1749"/>
                  <a:pt x="219" y="1749"/>
                </a:cubicBezTo>
                <a:cubicBezTo>
                  <a:pt x="2562" y="1749"/>
                  <a:pt x="2562" y="1749"/>
                  <a:pt x="2562" y="1749"/>
                </a:cubicBezTo>
                <a:cubicBezTo>
                  <a:pt x="2625" y="1749"/>
                  <a:pt x="2687" y="1812"/>
                  <a:pt x="2687" y="1874"/>
                </a:cubicBezTo>
                <a:cubicBezTo>
                  <a:pt x="2687" y="1906"/>
                  <a:pt x="2625" y="1968"/>
                  <a:pt x="2562" y="1968"/>
                </a:cubicBezTo>
                <a:cubicBezTo>
                  <a:pt x="219" y="1968"/>
                  <a:pt x="219" y="1968"/>
                  <a:pt x="219" y="1968"/>
                </a:cubicBezTo>
                <a:cubicBezTo>
                  <a:pt x="94" y="1968"/>
                  <a:pt x="0" y="1874"/>
                  <a:pt x="0" y="1749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94"/>
                  <a:pt x="94" y="0"/>
                  <a:pt x="219" y="0"/>
                </a:cubicBezTo>
                <a:cubicBezTo>
                  <a:pt x="2750" y="0"/>
                  <a:pt x="2750" y="0"/>
                  <a:pt x="2750" y="0"/>
                </a:cubicBezTo>
                <a:cubicBezTo>
                  <a:pt x="2875" y="0"/>
                  <a:pt x="2968" y="94"/>
                  <a:pt x="2968" y="219"/>
                </a:cubicBezTo>
                <a:cubicBezTo>
                  <a:pt x="2968" y="1874"/>
                  <a:pt x="2968" y="1874"/>
                  <a:pt x="2968" y="1874"/>
                </a:cubicBezTo>
                <a:cubicBezTo>
                  <a:pt x="2968" y="1906"/>
                  <a:pt x="2906" y="1968"/>
                  <a:pt x="2875" y="1968"/>
                </a:cubicBezTo>
                <a:close/>
                <a:moveTo>
                  <a:pt x="1562" y="2374"/>
                </a:moveTo>
                <a:lnTo>
                  <a:pt x="1562" y="2374"/>
                </a:lnTo>
                <a:cubicBezTo>
                  <a:pt x="1562" y="2156"/>
                  <a:pt x="1562" y="2156"/>
                  <a:pt x="1562" y="2156"/>
                </a:cubicBezTo>
                <a:cubicBezTo>
                  <a:pt x="1562" y="2093"/>
                  <a:pt x="1531" y="2031"/>
                  <a:pt x="1469" y="2031"/>
                </a:cubicBezTo>
                <a:cubicBezTo>
                  <a:pt x="1438" y="2031"/>
                  <a:pt x="1376" y="2093"/>
                  <a:pt x="1376" y="2156"/>
                </a:cubicBezTo>
                <a:cubicBezTo>
                  <a:pt x="1376" y="2281"/>
                  <a:pt x="1376" y="2281"/>
                  <a:pt x="1376" y="2281"/>
                </a:cubicBezTo>
                <a:cubicBezTo>
                  <a:pt x="657" y="2281"/>
                  <a:pt x="657" y="2281"/>
                  <a:pt x="657" y="2281"/>
                </a:cubicBezTo>
                <a:cubicBezTo>
                  <a:pt x="594" y="2281"/>
                  <a:pt x="563" y="2343"/>
                  <a:pt x="563" y="2374"/>
                </a:cubicBezTo>
                <a:cubicBezTo>
                  <a:pt x="563" y="2437"/>
                  <a:pt x="594" y="2468"/>
                  <a:pt x="657" y="2468"/>
                </a:cubicBezTo>
                <a:cubicBezTo>
                  <a:pt x="1469" y="2468"/>
                  <a:pt x="1469" y="2468"/>
                  <a:pt x="1469" y="2468"/>
                </a:cubicBezTo>
                <a:cubicBezTo>
                  <a:pt x="1531" y="2468"/>
                  <a:pt x="1562" y="2437"/>
                  <a:pt x="1562" y="2374"/>
                </a:cubicBezTo>
                <a:close/>
                <a:moveTo>
                  <a:pt x="2406" y="2374"/>
                </a:moveTo>
                <a:lnTo>
                  <a:pt x="2406" y="2374"/>
                </a:lnTo>
                <a:cubicBezTo>
                  <a:pt x="2406" y="2343"/>
                  <a:pt x="2343" y="2281"/>
                  <a:pt x="2312" y="2281"/>
                </a:cubicBezTo>
                <a:cubicBezTo>
                  <a:pt x="1750" y="2281"/>
                  <a:pt x="1750" y="2281"/>
                  <a:pt x="1750" y="2281"/>
                </a:cubicBezTo>
                <a:cubicBezTo>
                  <a:pt x="1687" y="2281"/>
                  <a:pt x="1656" y="2343"/>
                  <a:pt x="1656" y="2374"/>
                </a:cubicBezTo>
                <a:cubicBezTo>
                  <a:pt x="1656" y="2437"/>
                  <a:pt x="1687" y="2468"/>
                  <a:pt x="1750" y="2468"/>
                </a:cubicBezTo>
                <a:cubicBezTo>
                  <a:pt x="2312" y="2468"/>
                  <a:pt x="2312" y="2468"/>
                  <a:pt x="2312" y="2468"/>
                </a:cubicBezTo>
                <a:cubicBezTo>
                  <a:pt x="2343" y="2468"/>
                  <a:pt x="2406" y="2437"/>
                  <a:pt x="2406" y="23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pt-BR" sz="918">
              <a:latin typeface="Globotipo Condensada Black" panose="00000A06000000000000" pitchFamily="50" charset="0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8006337" y="346543"/>
            <a:ext cx="439342" cy="438443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4424" tIns="47213" rIns="94424" bIns="47213" numCol="1" anchor="t" anchorCtr="0" compatLnSpc="1">
            <a:prstTxWarp prst="textNoShape">
              <a:avLst/>
            </a:prstTxWarp>
          </a:bodyPr>
          <a:lstStyle/>
          <a:p>
            <a:endParaRPr lang="pt-BR" sz="1225">
              <a:solidFill>
                <a:srgbClr val="FF0000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765897" y="2368098"/>
            <a:ext cx="2905991" cy="2644294"/>
          </a:xfrm>
          <a:prstGeom prst="rect">
            <a:avLst/>
          </a:prstGeom>
          <a:noFill/>
          <a:ln w="76200">
            <a:solidFill>
              <a:srgbClr val="3BB9FF"/>
            </a:solidFill>
            <a:miter lim="800000"/>
          </a:ln>
        </p:spPr>
        <p:txBody>
          <a:bodyPr wrap="square" lIns="270000" tIns="432000" rIns="270000" bIns="146933">
            <a:noAutofit/>
          </a:bodyPr>
          <a:lstStyle/>
          <a:p>
            <a:r>
              <a:rPr lang="pt-BR" sz="2400" dirty="0">
                <a:latin typeface="Globotipo Texto Black" panose="00000A00000000000000" pitchFamily="50" charset="0"/>
              </a:rPr>
              <a:t>IPSUN LOREN</a:t>
            </a:r>
            <a:endParaRPr lang="pt-BR" sz="750" dirty="0">
              <a:latin typeface="Globotipo Texto Black" panose="00000A00000000000000" pitchFamily="50" charset="0"/>
            </a:endParaRPr>
          </a:p>
          <a:p>
            <a:endParaRPr lang="pt-BR" sz="816" dirty="0">
              <a:latin typeface="Globotipo Texto" panose="00000500000000000000" pitchFamily="50" charset="0"/>
            </a:endParaRPr>
          </a:p>
          <a:p>
            <a:endParaRPr lang="pt-BR" sz="816" dirty="0">
              <a:latin typeface="Globotipo Texto" panose="00000500000000000000" pitchFamily="50" charset="0"/>
            </a:endParaRPr>
          </a:p>
          <a:p>
            <a:r>
              <a:rPr lang="pt-BR" sz="1225" dirty="0">
                <a:latin typeface="Globotipo Texto" panose="00000500000000000000" pitchFamily="50" charset="0"/>
              </a:rPr>
              <a:t>Ut </a:t>
            </a:r>
            <a:r>
              <a:rPr lang="pt-BR" sz="1225" dirty="0" err="1">
                <a:latin typeface="Globotipo Texto" panose="00000500000000000000" pitchFamily="50" charset="0"/>
              </a:rPr>
              <a:t>enim</a:t>
            </a:r>
            <a:r>
              <a:rPr lang="pt-BR" sz="1225" dirty="0">
                <a:latin typeface="Globotipo Texto" panose="00000500000000000000" pitchFamily="50" charset="0"/>
              </a:rPr>
              <a:t> ad </a:t>
            </a:r>
            <a:r>
              <a:rPr lang="pt-BR" sz="1225" dirty="0" err="1">
                <a:latin typeface="Globotipo Texto" panose="00000500000000000000" pitchFamily="50" charset="0"/>
              </a:rPr>
              <a:t>minim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veniam</a:t>
            </a:r>
            <a:r>
              <a:rPr lang="pt-BR" sz="1225" dirty="0">
                <a:latin typeface="Globotipo Texto" panose="00000500000000000000" pitchFamily="50" charset="0"/>
              </a:rPr>
              <a:t>, quis </a:t>
            </a:r>
            <a:r>
              <a:rPr lang="pt-BR" sz="1225" dirty="0" err="1">
                <a:latin typeface="Globotipo Texto" panose="00000500000000000000" pitchFamily="50" charset="0"/>
              </a:rPr>
              <a:t>nostrud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exercitation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ullamco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laboris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nisi</a:t>
            </a:r>
            <a:r>
              <a:rPr lang="pt-BR" sz="1225" dirty="0">
                <a:latin typeface="Globotipo Texto" panose="00000500000000000000" pitchFamily="50" charset="0"/>
              </a:rPr>
              <a:t> ut </a:t>
            </a:r>
            <a:r>
              <a:rPr lang="pt-BR" sz="1225" dirty="0" err="1">
                <a:latin typeface="Globotipo Texto" panose="00000500000000000000" pitchFamily="50" charset="0"/>
              </a:rPr>
              <a:t>aliquip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ex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ea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commodo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consequat</a:t>
            </a:r>
            <a:r>
              <a:rPr lang="pt-BR" sz="1225" dirty="0">
                <a:latin typeface="Globotipo Texto" panose="00000500000000000000" pitchFamily="50" charset="0"/>
              </a:rPr>
              <a:t>. </a:t>
            </a:r>
            <a:r>
              <a:rPr lang="pt-BR" sz="1225" dirty="0" err="1">
                <a:latin typeface="Globotipo Texto" panose="00000500000000000000" pitchFamily="50" charset="0"/>
              </a:rPr>
              <a:t>Duis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aute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irure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dolor</a:t>
            </a:r>
            <a:r>
              <a:rPr lang="pt-BR" sz="1225" dirty="0">
                <a:latin typeface="Globotipo Texto" panose="00000500000000000000" pitchFamily="50" charset="0"/>
              </a:rPr>
              <a:t> in </a:t>
            </a:r>
            <a:r>
              <a:rPr lang="pt-BR" sz="1225" dirty="0" err="1">
                <a:latin typeface="Globotipo Texto" panose="00000500000000000000" pitchFamily="50" charset="0"/>
              </a:rPr>
              <a:t>reprehenderit</a:t>
            </a:r>
            <a:r>
              <a:rPr lang="pt-BR" sz="1225" dirty="0">
                <a:latin typeface="Globotipo Texto" panose="00000500000000000000" pitchFamily="50" charset="0"/>
              </a:rPr>
              <a:t> in </a:t>
            </a:r>
            <a:r>
              <a:rPr lang="pt-BR" sz="1225" dirty="0" err="1">
                <a:latin typeface="Globotipo Texto" panose="00000500000000000000" pitchFamily="50" charset="0"/>
              </a:rPr>
              <a:t>voluptate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velit</a:t>
            </a:r>
            <a:r>
              <a:rPr lang="pt-BR" sz="1225" dirty="0">
                <a:latin typeface="Globotipo Texto" panose="00000500000000000000" pitchFamily="50" charset="0"/>
              </a:rPr>
              <a:t> esse </a:t>
            </a:r>
            <a:r>
              <a:rPr lang="pt-BR" sz="1225" dirty="0" err="1">
                <a:latin typeface="Globotipo Texto" panose="00000500000000000000" pitchFamily="50" charset="0"/>
              </a:rPr>
              <a:t>cillum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dolore</a:t>
            </a:r>
            <a:r>
              <a:rPr lang="pt-BR" sz="1225" dirty="0">
                <a:latin typeface="Globotipo Texto" panose="00000500000000000000" pitchFamily="50" charset="0"/>
              </a:rPr>
              <a:t> eu </a:t>
            </a:r>
            <a:r>
              <a:rPr lang="pt-BR" sz="1225" dirty="0" err="1">
                <a:latin typeface="Globotipo Texto" panose="00000500000000000000" pitchFamily="50" charset="0"/>
              </a:rPr>
              <a:t>fugiat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nulla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pariatur</a:t>
            </a:r>
            <a:r>
              <a:rPr lang="pt-BR" sz="1225" dirty="0">
                <a:latin typeface="Globotipo Texto" panose="00000500000000000000" pitchFamily="50" charset="0"/>
              </a:rPr>
              <a:t>. </a:t>
            </a:r>
          </a:p>
        </p:txBody>
      </p:sp>
      <p:sp>
        <p:nvSpPr>
          <p:cNvPr id="11" name="Retângulo 10"/>
          <p:cNvSpPr/>
          <p:nvPr/>
        </p:nvSpPr>
        <p:spPr>
          <a:xfrm flipH="1">
            <a:off x="6692583" y="2801893"/>
            <a:ext cx="1748540" cy="1502917"/>
          </a:xfrm>
          <a:prstGeom prst="rect">
            <a:avLst/>
          </a:prstGeom>
          <a:solidFill>
            <a:srgbClr val="049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dirty="0">
              <a:latin typeface="Globotipo Condensada Black" panose="00000A06000000000000" pitchFamily="50" charset="0"/>
            </a:endParaRPr>
          </a:p>
          <a:p>
            <a:pPr algn="ctr"/>
            <a:endParaRPr lang="fr-FR" sz="1200" dirty="0">
              <a:latin typeface="Globotipo Condensada Black" panose="00000A06000000000000" pitchFamily="50" charset="0"/>
            </a:endParaRPr>
          </a:p>
          <a:p>
            <a:pPr algn="ctr"/>
            <a:r>
              <a:rPr lang="fr-FR" sz="1200" dirty="0">
                <a:latin typeface="Globotipo Condensada Black" panose="00000A06000000000000" pitchFamily="50" charset="0"/>
              </a:rPr>
              <a:t>OCCAECAT CUPIDATAT </a:t>
            </a:r>
          </a:p>
          <a:p>
            <a:pPr algn="ctr"/>
            <a:r>
              <a:rPr lang="fr-FR" sz="1200" dirty="0">
                <a:latin typeface="Globotipo Condensada Black" panose="00000A06000000000000" pitchFamily="50" charset="0"/>
              </a:rPr>
              <a:t>NON PROIDENT</a:t>
            </a:r>
          </a:p>
        </p:txBody>
      </p:sp>
      <p:sp>
        <p:nvSpPr>
          <p:cNvPr id="12" name="Freeform 3"/>
          <p:cNvSpPr>
            <a:spLocks noChangeAspect="1" noChangeArrowheads="1"/>
          </p:cNvSpPr>
          <p:nvPr/>
        </p:nvSpPr>
        <p:spPr bwMode="auto">
          <a:xfrm>
            <a:off x="7448684" y="3688583"/>
            <a:ext cx="236339" cy="404813"/>
          </a:xfrm>
          <a:custGeom>
            <a:avLst/>
            <a:gdLst>
              <a:gd name="T0" fmla="*/ 1656 w 1750"/>
              <a:gd name="T1" fmla="*/ 2999 h 3000"/>
              <a:gd name="T2" fmla="*/ 1656 w 1750"/>
              <a:gd name="T3" fmla="*/ 2999 h 3000"/>
              <a:gd name="T4" fmla="*/ 1562 w 1750"/>
              <a:gd name="T5" fmla="*/ 2906 h 3000"/>
              <a:gd name="T6" fmla="*/ 1562 w 1750"/>
              <a:gd name="T7" fmla="*/ 219 h 3000"/>
              <a:gd name="T8" fmla="*/ 1562 w 1750"/>
              <a:gd name="T9" fmla="*/ 188 h 3000"/>
              <a:gd name="T10" fmla="*/ 188 w 1750"/>
              <a:gd name="T11" fmla="*/ 188 h 3000"/>
              <a:gd name="T12" fmla="*/ 188 w 1750"/>
              <a:gd name="T13" fmla="*/ 219 h 3000"/>
              <a:gd name="T14" fmla="*/ 188 w 1750"/>
              <a:gd name="T15" fmla="*/ 2812 h 3000"/>
              <a:gd name="T16" fmla="*/ 188 w 1750"/>
              <a:gd name="T17" fmla="*/ 2812 h 3000"/>
              <a:gd name="T18" fmla="*/ 1374 w 1750"/>
              <a:gd name="T19" fmla="*/ 2812 h 3000"/>
              <a:gd name="T20" fmla="*/ 1468 w 1750"/>
              <a:gd name="T21" fmla="*/ 2906 h 3000"/>
              <a:gd name="T22" fmla="*/ 1374 w 1750"/>
              <a:gd name="T23" fmla="*/ 2999 h 3000"/>
              <a:gd name="T24" fmla="*/ 188 w 1750"/>
              <a:gd name="T25" fmla="*/ 2999 h 3000"/>
              <a:gd name="T26" fmla="*/ 0 w 1750"/>
              <a:gd name="T27" fmla="*/ 2812 h 3000"/>
              <a:gd name="T28" fmla="*/ 0 w 1750"/>
              <a:gd name="T29" fmla="*/ 219 h 3000"/>
              <a:gd name="T30" fmla="*/ 188 w 1750"/>
              <a:gd name="T31" fmla="*/ 0 h 3000"/>
              <a:gd name="T32" fmla="*/ 1562 w 1750"/>
              <a:gd name="T33" fmla="*/ 0 h 3000"/>
              <a:gd name="T34" fmla="*/ 1749 w 1750"/>
              <a:gd name="T35" fmla="*/ 219 h 3000"/>
              <a:gd name="T36" fmla="*/ 1749 w 1750"/>
              <a:gd name="T37" fmla="*/ 2906 h 3000"/>
              <a:gd name="T38" fmla="*/ 1656 w 1750"/>
              <a:gd name="T39" fmla="*/ 2999 h 3000"/>
              <a:gd name="T40" fmla="*/ 1468 w 1750"/>
              <a:gd name="T41" fmla="*/ 500 h 3000"/>
              <a:gd name="T42" fmla="*/ 1468 w 1750"/>
              <a:gd name="T43" fmla="*/ 500 h 3000"/>
              <a:gd name="T44" fmla="*/ 1374 w 1750"/>
              <a:gd name="T45" fmla="*/ 407 h 3000"/>
              <a:gd name="T46" fmla="*/ 375 w 1750"/>
              <a:gd name="T47" fmla="*/ 407 h 3000"/>
              <a:gd name="T48" fmla="*/ 282 w 1750"/>
              <a:gd name="T49" fmla="*/ 500 h 3000"/>
              <a:gd name="T50" fmla="*/ 375 w 1750"/>
              <a:gd name="T51" fmla="*/ 594 h 3000"/>
              <a:gd name="T52" fmla="*/ 1374 w 1750"/>
              <a:gd name="T53" fmla="*/ 594 h 3000"/>
              <a:gd name="T54" fmla="*/ 1468 w 1750"/>
              <a:gd name="T55" fmla="*/ 500 h 3000"/>
              <a:gd name="T56" fmla="*/ 1468 w 1750"/>
              <a:gd name="T57" fmla="*/ 2281 h 3000"/>
              <a:gd name="T58" fmla="*/ 1468 w 1750"/>
              <a:gd name="T59" fmla="*/ 2281 h 3000"/>
              <a:gd name="T60" fmla="*/ 1374 w 1750"/>
              <a:gd name="T61" fmla="*/ 2187 h 3000"/>
              <a:gd name="T62" fmla="*/ 375 w 1750"/>
              <a:gd name="T63" fmla="*/ 2187 h 3000"/>
              <a:gd name="T64" fmla="*/ 282 w 1750"/>
              <a:gd name="T65" fmla="*/ 2281 h 3000"/>
              <a:gd name="T66" fmla="*/ 375 w 1750"/>
              <a:gd name="T67" fmla="*/ 2374 h 3000"/>
              <a:gd name="T68" fmla="*/ 1374 w 1750"/>
              <a:gd name="T69" fmla="*/ 2374 h 3000"/>
              <a:gd name="T70" fmla="*/ 1468 w 1750"/>
              <a:gd name="T71" fmla="*/ 2281 h 3000"/>
              <a:gd name="T72" fmla="*/ 875 w 1750"/>
              <a:gd name="T73" fmla="*/ 2468 h 3000"/>
              <a:gd name="T74" fmla="*/ 875 w 1750"/>
              <a:gd name="T75" fmla="*/ 2468 h 3000"/>
              <a:gd name="T76" fmla="*/ 750 w 1750"/>
              <a:gd name="T77" fmla="*/ 2593 h 3000"/>
              <a:gd name="T78" fmla="*/ 875 w 1750"/>
              <a:gd name="T79" fmla="*/ 2718 h 3000"/>
              <a:gd name="T80" fmla="*/ 999 w 1750"/>
              <a:gd name="T81" fmla="*/ 2593 h 3000"/>
              <a:gd name="T82" fmla="*/ 875 w 1750"/>
              <a:gd name="T83" fmla="*/ 2468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50" h="3000">
                <a:moveTo>
                  <a:pt x="1656" y="2999"/>
                </a:moveTo>
                <a:lnTo>
                  <a:pt x="1656" y="2999"/>
                </a:lnTo>
                <a:cubicBezTo>
                  <a:pt x="1593" y="2999"/>
                  <a:pt x="1562" y="2968"/>
                  <a:pt x="1562" y="2906"/>
                </a:cubicBezTo>
                <a:cubicBezTo>
                  <a:pt x="1562" y="219"/>
                  <a:pt x="1562" y="219"/>
                  <a:pt x="1562" y="219"/>
                </a:cubicBezTo>
                <a:cubicBezTo>
                  <a:pt x="1562" y="188"/>
                  <a:pt x="1562" y="188"/>
                  <a:pt x="1562" y="188"/>
                </a:cubicBezTo>
                <a:cubicBezTo>
                  <a:pt x="188" y="188"/>
                  <a:pt x="188" y="188"/>
                  <a:pt x="188" y="188"/>
                </a:cubicBezTo>
                <a:cubicBezTo>
                  <a:pt x="188" y="188"/>
                  <a:pt x="188" y="188"/>
                  <a:pt x="188" y="219"/>
                </a:cubicBezTo>
                <a:cubicBezTo>
                  <a:pt x="188" y="2812"/>
                  <a:pt x="188" y="2812"/>
                  <a:pt x="188" y="2812"/>
                </a:cubicBezTo>
                <a:lnTo>
                  <a:pt x="188" y="2812"/>
                </a:lnTo>
                <a:cubicBezTo>
                  <a:pt x="1374" y="2812"/>
                  <a:pt x="1374" y="2812"/>
                  <a:pt x="1374" y="2812"/>
                </a:cubicBezTo>
                <a:cubicBezTo>
                  <a:pt x="1437" y="2812"/>
                  <a:pt x="1468" y="2874"/>
                  <a:pt x="1468" y="2906"/>
                </a:cubicBezTo>
                <a:cubicBezTo>
                  <a:pt x="1468" y="2968"/>
                  <a:pt x="1437" y="2999"/>
                  <a:pt x="1374" y="2999"/>
                </a:cubicBezTo>
                <a:cubicBezTo>
                  <a:pt x="188" y="2999"/>
                  <a:pt x="188" y="2999"/>
                  <a:pt x="188" y="2999"/>
                </a:cubicBezTo>
                <a:cubicBezTo>
                  <a:pt x="94" y="2999"/>
                  <a:pt x="0" y="2906"/>
                  <a:pt x="0" y="2812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94"/>
                  <a:pt x="94" y="0"/>
                  <a:pt x="188" y="0"/>
                </a:cubicBezTo>
                <a:cubicBezTo>
                  <a:pt x="1562" y="0"/>
                  <a:pt x="1562" y="0"/>
                  <a:pt x="1562" y="0"/>
                </a:cubicBezTo>
                <a:cubicBezTo>
                  <a:pt x="1656" y="0"/>
                  <a:pt x="1749" y="94"/>
                  <a:pt x="1749" y="219"/>
                </a:cubicBezTo>
                <a:cubicBezTo>
                  <a:pt x="1749" y="2906"/>
                  <a:pt x="1749" y="2906"/>
                  <a:pt x="1749" y="2906"/>
                </a:cubicBezTo>
                <a:cubicBezTo>
                  <a:pt x="1749" y="2968"/>
                  <a:pt x="1718" y="2999"/>
                  <a:pt x="1656" y="2999"/>
                </a:cubicBezTo>
                <a:close/>
                <a:moveTo>
                  <a:pt x="1468" y="500"/>
                </a:moveTo>
                <a:lnTo>
                  <a:pt x="1468" y="500"/>
                </a:lnTo>
                <a:cubicBezTo>
                  <a:pt x="1468" y="438"/>
                  <a:pt x="1437" y="407"/>
                  <a:pt x="1374" y="407"/>
                </a:cubicBezTo>
                <a:cubicBezTo>
                  <a:pt x="375" y="407"/>
                  <a:pt x="375" y="407"/>
                  <a:pt x="375" y="407"/>
                </a:cubicBezTo>
                <a:cubicBezTo>
                  <a:pt x="313" y="407"/>
                  <a:pt x="282" y="438"/>
                  <a:pt x="282" y="500"/>
                </a:cubicBezTo>
                <a:cubicBezTo>
                  <a:pt x="282" y="563"/>
                  <a:pt x="313" y="594"/>
                  <a:pt x="375" y="594"/>
                </a:cubicBezTo>
                <a:cubicBezTo>
                  <a:pt x="1374" y="594"/>
                  <a:pt x="1374" y="594"/>
                  <a:pt x="1374" y="594"/>
                </a:cubicBezTo>
                <a:cubicBezTo>
                  <a:pt x="1437" y="594"/>
                  <a:pt x="1468" y="563"/>
                  <a:pt x="1468" y="500"/>
                </a:cubicBezTo>
                <a:close/>
                <a:moveTo>
                  <a:pt x="1468" y="2281"/>
                </a:moveTo>
                <a:lnTo>
                  <a:pt x="1468" y="2281"/>
                </a:lnTo>
                <a:cubicBezTo>
                  <a:pt x="1468" y="2218"/>
                  <a:pt x="1437" y="2187"/>
                  <a:pt x="1374" y="2187"/>
                </a:cubicBezTo>
                <a:cubicBezTo>
                  <a:pt x="375" y="2187"/>
                  <a:pt x="375" y="2187"/>
                  <a:pt x="375" y="2187"/>
                </a:cubicBezTo>
                <a:cubicBezTo>
                  <a:pt x="313" y="2187"/>
                  <a:pt x="282" y="2218"/>
                  <a:pt x="282" y="2281"/>
                </a:cubicBezTo>
                <a:cubicBezTo>
                  <a:pt x="282" y="2312"/>
                  <a:pt x="313" y="2374"/>
                  <a:pt x="375" y="2374"/>
                </a:cubicBezTo>
                <a:cubicBezTo>
                  <a:pt x="1374" y="2374"/>
                  <a:pt x="1374" y="2374"/>
                  <a:pt x="1374" y="2374"/>
                </a:cubicBezTo>
                <a:cubicBezTo>
                  <a:pt x="1437" y="2374"/>
                  <a:pt x="1468" y="2312"/>
                  <a:pt x="1468" y="2281"/>
                </a:cubicBezTo>
                <a:close/>
                <a:moveTo>
                  <a:pt x="875" y="2468"/>
                </a:moveTo>
                <a:lnTo>
                  <a:pt x="875" y="2468"/>
                </a:lnTo>
                <a:cubicBezTo>
                  <a:pt x="813" y="2468"/>
                  <a:pt x="750" y="2531"/>
                  <a:pt x="750" y="2593"/>
                </a:cubicBezTo>
                <a:cubicBezTo>
                  <a:pt x="750" y="2656"/>
                  <a:pt x="813" y="2718"/>
                  <a:pt x="875" y="2718"/>
                </a:cubicBezTo>
                <a:cubicBezTo>
                  <a:pt x="937" y="2718"/>
                  <a:pt x="999" y="2656"/>
                  <a:pt x="999" y="2593"/>
                </a:cubicBezTo>
                <a:cubicBezTo>
                  <a:pt x="999" y="2531"/>
                  <a:pt x="937" y="2468"/>
                  <a:pt x="875" y="24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pt-BR" sz="918">
              <a:latin typeface="Globotipo Condensada Black" panose="00000A06000000000000" pitchFamily="50" charset="0"/>
            </a:endParaRPr>
          </a:p>
        </p:txBody>
      </p:sp>
      <p:sp>
        <p:nvSpPr>
          <p:cNvPr id="17" name="Rectangle 15"/>
          <p:cNvSpPr/>
          <p:nvPr/>
        </p:nvSpPr>
        <p:spPr>
          <a:xfrm rot="5400000">
            <a:off x="4996713" y="3624325"/>
            <a:ext cx="2591918" cy="446433"/>
          </a:xfrm>
          <a:prstGeom prst="rect">
            <a:avLst/>
          </a:prstGeom>
          <a:solidFill>
            <a:srgbClr val="3BB9F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</p:spTree>
    <p:extLst>
      <p:ext uri="{BB962C8B-B14F-4D97-AF65-F5344CB8AC3E}">
        <p14:creationId xmlns:p14="http://schemas.microsoft.com/office/powerpoint/2010/main" val="312932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4564" y="2153606"/>
            <a:ext cx="1706585" cy="1888151"/>
          </a:xfrm>
          <a:prstGeom prst="rect">
            <a:avLst/>
          </a:prstGeom>
          <a:solidFill>
            <a:srgbClr val="3B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8" name="Rectangle 7"/>
          <p:cNvSpPr/>
          <p:nvPr/>
        </p:nvSpPr>
        <p:spPr>
          <a:xfrm>
            <a:off x="1985650" y="903326"/>
            <a:ext cx="1890407" cy="3236902"/>
          </a:xfrm>
          <a:prstGeom prst="rect">
            <a:avLst/>
          </a:prstGeom>
          <a:noFill/>
          <a:ln w="38100">
            <a:solidFill>
              <a:srgbClr val="3B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2074564" y="2352496"/>
            <a:ext cx="1706585" cy="1601480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É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um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fato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conhecido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todos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que um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leitor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se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distrairá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com o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conteúdo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texto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legível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uma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página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quando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estiver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examinando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sua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diagramação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. </a:t>
            </a:r>
            <a:endParaRPr lang="en-US" sz="900" dirty="0">
              <a:solidFill>
                <a:schemeClr val="bg1"/>
              </a:solidFill>
              <a:latin typeface="Globotipo Texto" charset="0"/>
              <a:ea typeface="Globotipo Texto" charset="0"/>
              <a:cs typeface="Globotipo Texto" charset="0"/>
            </a:endParaRPr>
          </a:p>
        </p:txBody>
      </p:sp>
      <p:sp>
        <p:nvSpPr>
          <p:cNvPr id="40" name="Freeform 5"/>
          <p:cNvSpPr>
            <a:spLocks noChangeArrowheads="1"/>
          </p:cNvSpPr>
          <p:nvPr/>
        </p:nvSpPr>
        <p:spPr bwMode="auto">
          <a:xfrm>
            <a:off x="2785598" y="1299008"/>
            <a:ext cx="342742" cy="502688"/>
          </a:xfrm>
          <a:custGeom>
            <a:avLst/>
            <a:gdLst>
              <a:gd name="T0" fmla="*/ 2125 w 2251"/>
              <a:gd name="T1" fmla="*/ 2999 h 3000"/>
              <a:gd name="T2" fmla="*/ 2125 w 2251"/>
              <a:gd name="T3" fmla="*/ 2999 h 3000"/>
              <a:gd name="T4" fmla="*/ 2031 w 2251"/>
              <a:gd name="T5" fmla="*/ 2906 h 3000"/>
              <a:gd name="T6" fmla="*/ 2031 w 2251"/>
              <a:gd name="T7" fmla="*/ 219 h 3000"/>
              <a:gd name="T8" fmla="*/ 2031 w 2251"/>
              <a:gd name="T9" fmla="*/ 188 h 3000"/>
              <a:gd name="T10" fmla="*/ 188 w 2251"/>
              <a:gd name="T11" fmla="*/ 188 h 3000"/>
              <a:gd name="T12" fmla="*/ 188 w 2251"/>
              <a:gd name="T13" fmla="*/ 219 h 3000"/>
              <a:gd name="T14" fmla="*/ 188 w 2251"/>
              <a:gd name="T15" fmla="*/ 2812 h 3000"/>
              <a:gd name="T16" fmla="*/ 188 w 2251"/>
              <a:gd name="T17" fmla="*/ 2812 h 3000"/>
              <a:gd name="T18" fmla="*/ 1843 w 2251"/>
              <a:gd name="T19" fmla="*/ 2812 h 3000"/>
              <a:gd name="T20" fmla="*/ 1937 w 2251"/>
              <a:gd name="T21" fmla="*/ 2906 h 3000"/>
              <a:gd name="T22" fmla="*/ 1843 w 2251"/>
              <a:gd name="T23" fmla="*/ 2999 h 3000"/>
              <a:gd name="T24" fmla="*/ 188 w 2251"/>
              <a:gd name="T25" fmla="*/ 2999 h 3000"/>
              <a:gd name="T26" fmla="*/ 0 w 2251"/>
              <a:gd name="T27" fmla="*/ 2812 h 3000"/>
              <a:gd name="T28" fmla="*/ 0 w 2251"/>
              <a:gd name="T29" fmla="*/ 219 h 3000"/>
              <a:gd name="T30" fmla="*/ 188 w 2251"/>
              <a:gd name="T31" fmla="*/ 0 h 3000"/>
              <a:gd name="T32" fmla="*/ 2031 w 2251"/>
              <a:gd name="T33" fmla="*/ 0 h 3000"/>
              <a:gd name="T34" fmla="*/ 2250 w 2251"/>
              <a:gd name="T35" fmla="*/ 219 h 3000"/>
              <a:gd name="T36" fmla="*/ 2250 w 2251"/>
              <a:gd name="T37" fmla="*/ 2906 h 3000"/>
              <a:gd name="T38" fmla="*/ 2125 w 2251"/>
              <a:gd name="T39" fmla="*/ 2999 h 3000"/>
              <a:gd name="T40" fmla="*/ 1937 w 2251"/>
              <a:gd name="T41" fmla="*/ 500 h 3000"/>
              <a:gd name="T42" fmla="*/ 1937 w 2251"/>
              <a:gd name="T43" fmla="*/ 500 h 3000"/>
              <a:gd name="T44" fmla="*/ 1843 w 2251"/>
              <a:gd name="T45" fmla="*/ 407 h 3000"/>
              <a:gd name="T46" fmla="*/ 376 w 2251"/>
              <a:gd name="T47" fmla="*/ 407 h 3000"/>
              <a:gd name="T48" fmla="*/ 282 w 2251"/>
              <a:gd name="T49" fmla="*/ 500 h 3000"/>
              <a:gd name="T50" fmla="*/ 376 w 2251"/>
              <a:gd name="T51" fmla="*/ 594 h 3000"/>
              <a:gd name="T52" fmla="*/ 1843 w 2251"/>
              <a:gd name="T53" fmla="*/ 594 h 3000"/>
              <a:gd name="T54" fmla="*/ 1937 w 2251"/>
              <a:gd name="T55" fmla="*/ 500 h 3000"/>
              <a:gd name="T56" fmla="*/ 1937 w 2251"/>
              <a:gd name="T57" fmla="*/ 2281 h 3000"/>
              <a:gd name="T58" fmla="*/ 1937 w 2251"/>
              <a:gd name="T59" fmla="*/ 2281 h 3000"/>
              <a:gd name="T60" fmla="*/ 1843 w 2251"/>
              <a:gd name="T61" fmla="*/ 2187 h 3000"/>
              <a:gd name="T62" fmla="*/ 376 w 2251"/>
              <a:gd name="T63" fmla="*/ 2187 h 3000"/>
              <a:gd name="T64" fmla="*/ 282 w 2251"/>
              <a:gd name="T65" fmla="*/ 2281 h 3000"/>
              <a:gd name="T66" fmla="*/ 376 w 2251"/>
              <a:gd name="T67" fmla="*/ 2374 h 3000"/>
              <a:gd name="T68" fmla="*/ 1843 w 2251"/>
              <a:gd name="T69" fmla="*/ 2374 h 3000"/>
              <a:gd name="T70" fmla="*/ 1937 w 2251"/>
              <a:gd name="T71" fmla="*/ 2281 h 3000"/>
              <a:gd name="T72" fmla="*/ 1126 w 2251"/>
              <a:gd name="T73" fmla="*/ 2468 h 3000"/>
              <a:gd name="T74" fmla="*/ 1126 w 2251"/>
              <a:gd name="T75" fmla="*/ 2468 h 3000"/>
              <a:gd name="T76" fmla="*/ 1001 w 2251"/>
              <a:gd name="T77" fmla="*/ 2593 h 3000"/>
              <a:gd name="T78" fmla="*/ 1126 w 2251"/>
              <a:gd name="T79" fmla="*/ 2718 h 3000"/>
              <a:gd name="T80" fmla="*/ 1250 w 2251"/>
              <a:gd name="T81" fmla="*/ 2593 h 3000"/>
              <a:gd name="T82" fmla="*/ 1126 w 2251"/>
              <a:gd name="T83" fmla="*/ 2468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51" h="3000">
                <a:moveTo>
                  <a:pt x="2125" y="2999"/>
                </a:moveTo>
                <a:lnTo>
                  <a:pt x="2125" y="2999"/>
                </a:lnTo>
                <a:cubicBezTo>
                  <a:pt x="2093" y="2999"/>
                  <a:pt x="2031" y="2968"/>
                  <a:pt x="2031" y="2906"/>
                </a:cubicBezTo>
                <a:cubicBezTo>
                  <a:pt x="2031" y="219"/>
                  <a:pt x="2031" y="219"/>
                  <a:pt x="2031" y="219"/>
                </a:cubicBezTo>
                <a:cubicBezTo>
                  <a:pt x="2031" y="188"/>
                  <a:pt x="2031" y="188"/>
                  <a:pt x="2031" y="188"/>
                </a:cubicBezTo>
                <a:cubicBezTo>
                  <a:pt x="188" y="188"/>
                  <a:pt x="188" y="188"/>
                  <a:pt x="188" y="188"/>
                </a:cubicBezTo>
                <a:cubicBezTo>
                  <a:pt x="188" y="188"/>
                  <a:pt x="188" y="188"/>
                  <a:pt x="188" y="219"/>
                </a:cubicBezTo>
                <a:cubicBezTo>
                  <a:pt x="188" y="2812"/>
                  <a:pt x="188" y="2812"/>
                  <a:pt x="188" y="2812"/>
                </a:cubicBezTo>
                <a:lnTo>
                  <a:pt x="188" y="2812"/>
                </a:lnTo>
                <a:cubicBezTo>
                  <a:pt x="1843" y="2812"/>
                  <a:pt x="1843" y="2812"/>
                  <a:pt x="1843" y="2812"/>
                </a:cubicBezTo>
                <a:cubicBezTo>
                  <a:pt x="1906" y="2812"/>
                  <a:pt x="1937" y="2874"/>
                  <a:pt x="1937" y="2906"/>
                </a:cubicBezTo>
                <a:cubicBezTo>
                  <a:pt x="1937" y="2968"/>
                  <a:pt x="1906" y="2999"/>
                  <a:pt x="1843" y="2999"/>
                </a:cubicBezTo>
                <a:cubicBezTo>
                  <a:pt x="188" y="2999"/>
                  <a:pt x="188" y="2999"/>
                  <a:pt x="188" y="2999"/>
                </a:cubicBezTo>
                <a:cubicBezTo>
                  <a:pt x="94" y="2999"/>
                  <a:pt x="0" y="2906"/>
                  <a:pt x="0" y="2812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94"/>
                  <a:pt x="94" y="0"/>
                  <a:pt x="188" y="0"/>
                </a:cubicBezTo>
                <a:cubicBezTo>
                  <a:pt x="2031" y="0"/>
                  <a:pt x="2031" y="0"/>
                  <a:pt x="2031" y="0"/>
                </a:cubicBezTo>
                <a:cubicBezTo>
                  <a:pt x="2156" y="0"/>
                  <a:pt x="2250" y="94"/>
                  <a:pt x="2250" y="219"/>
                </a:cubicBezTo>
                <a:cubicBezTo>
                  <a:pt x="2250" y="2906"/>
                  <a:pt x="2250" y="2906"/>
                  <a:pt x="2250" y="2906"/>
                </a:cubicBezTo>
                <a:cubicBezTo>
                  <a:pt x="2250" y="2968"/>
                  <a:pt x="2187" y="2999"/>
                  <a:pt x="2125" y="2999"/>
                </a:cubicBezTo>
                <a:close/>
                <a:moveTo>
                  <a:pt x="1937" y="500"/>
                </a:moveTo>
                <a:lnTo>
                  <a:pt x="1937" y="500"/>
                </a:lnTo>
                <a:cubicBezTo>
                  <a:pt x="1937" y="438"/>
                  <a:pt x="1906" y="407"/>
                  <a:pt x="1843" y="407"/>
                </a:cubicBezTo>
                <a:cubicBezTo>
                  <a:pt x="376" y="407"/>
                  <a:pt x="376" y="407"/>
                  <a:pt x="376" y="407"/>
                </a:cubicBezTo>
                <a:cubicBezTo>
                  <a:pt x="313" y="407"/>
                  <a:pt x="282" y="438"/>
                  <a:pt x="282" y="500"/>
                </a:cubicBezTo>
                <a:cubicBezTo>
                  <a:pt x="282" y="563"/>
                  <a:pt x="313" y="594"/>
                  <a:pt x="376" y="594"/>
                </a:cubicBezTo>
                <a:cubicBezTo>
                  <a:pt x="1843" y="594"/>
                  <a:pt x="1843" y="594"/>
                  <a:pt x="1843" y="594"/>
                </a:cubicBezTo>
                <a:cubicBezTo>
                  <a:pt x="1906" y="594"/>
                  <a:pt x="1937" y="563"/>
                  <a:pt x="1937" y="500"/>
                </a:cubicBezTo>
                <a:close/>
                <a:moveTo>
                  <a:pt x="1937" y="2281"/>
                </a:moveTo>
                <a:lnTo>
                  <a:pt x="1937" y="2281"/>
                </a:lnTo>
                <a:cubicBezTo>
                  <a:pt x="1937" y="2218"/>
                  <a:pt x="1906" y="2187"/>
                  <a:pt x="1843" y="2187"/>
                </a:cubicBezTo>
                <a:cubicBezTo>
                  <a:pt x="376" y="2187"/>
                  <a:pt x="376" y="2187"/>
                  <a:pt x="376" y="2187"/>
                </a:cubicBezTo>
                <a:cubicBezTo>
                  <a:pt x="313" y="2187"/>
                  <a:pt x="282" y="2218"/>
                  <a:pt x="282" y="2281"/>
                </a:cubicBezTo>
                <a:cubicBezTo>
                  <a:pt x="282" y="2312"/>
                  <a:pt x="313" y="2374"/>
                  <a:pt x="376" y="2374"/>
                </a:cubicBezTo>
                <a:cubicBezTo>
                  <a:pt x="1843" y="2374"/>
                  <a:pt x="1843" y="2374"/>
                  <a:pt x="1843" y="2374"/>
                </a:cubicBezTo>
                <a:cubicBezTo>
                  <a:pt x="1906" y="2374"/>
                  <a:pt x="1937" y="2312"/>
                  <a:pt x="1937" y="2281"/>
                </a:cubicBezTo>
                <a:close/>
                <a:moveTo>
                  <a:pt x="1126" y="2468"/>
                </a:moveTo>
                <a:lnTo>
                  <a:pt x="1126" y="2468"/>
                </a:lnTo>
                <a:cubicBezTo>
                  <a:pt x="1063" y="2468"/>
                  <a:pt x="1001" y="2531"/>
                  <a:pt x="1001" y="2593"/>
                </a:cubicBezTo>
                <a:cubicBezTo>
                  <a:pt x="1001" y="2656"/>
                  <a:pt x="1063" y="2718"/>
                  <a:pt x="1126" y="2718"/>
                </a:cubicBezTo>
                <a:cubicBezTo>
                  <a:pt x="1187" y="2718"/>
                  <a:pt x="1250" y="2656"/>
                  <a:pt x="1250" y="2593"/>
                </a:cubicBezTo>
                <a:cubicBezTo>
                  <a:pt x="1250" y="2531"/>
                  <a:pt x="1187" y="2468"/>
                  <a:pt x="1126" y="2468"/>
                </a:cubicBezTo>
                <a:close/>
              </a:path>
            </a:pathLst>
          </a:custGeom>
          <a:solidFill>
            <a:srgbClr val="3BB9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pt-BR" sz="918">
              <a:solidFill>
                <a:srgbClr val="ED1263"/>
              </a:solidFill>
            </a:endParaRPr>
          </a:p>
        </p:txBody>
      </p:sp>
      <p:sp>
        <p:nvSpPr>
          <p:cNvPr id="41" name="Freeform 15"/>
          <p:cNvSpPr>
            <a:spLocks noChangeArrowheads="1"/>
          </p:cNvSpPr>
          <p:nvPr/>
        </p:nvSpPr>
        <p:spPr bwMode="auto">
          <a:xfrm>
            <a:off x="4859104" y="1297462"/>
            <a:ext cx="518951" cy="496035"/>
          </a:xfrm>
          <a:custGeom>
            <a:avLst/>
            <a:gdLst>
              <a:gd name="T0" fmla="*/ 500 w 3094"/>
              <a:gd name="T1" fmla="*/ 1687 h 2688"/>
              <a:gd name="T2" fmla="*/ 500 w 3094"/>
              <a:gd name="T3" fmla="*/ 0 h 2688"/>
              <a:gd name="T4" fmla="*/ 2780 w 3094"/>
              <a:gd name="T5" fmla="*/ 1468 h 2688"/>
              <a:gd name="T6" fmla="*/ 500 w 3094"/>
              <a:gd name="T7" fmla="*/ 219 h 2688"/>
              <a:gd name="T8" fmla="*/ 500 w 3094"/>
              <a:gd name="T9" fmla="*/ 1500 h 2688"/>
              <a:gd name="T10" fmla="*/ 2593 w 3094"/>
              <a:gd name="T11" fmla="*/ 219 h 2688"/>
              <a:gd name="T12" fmla="*/ 3030 w 3094"/>
              <a:gd name="T13" fmla="*/ 2625 h 2688"/>
              <a:gd name="T14" fmla="*/ 2968 w 3094"/>
              <a:gd name="T15" fmla="*/ 1749 h 2688"/>
              <a:gd name="T16" fmla="*/ 2874 w 3094"/>
              <a:gd name="T17" fmla="*/ 2500 h 2688"/>
              <a:gd name="T18" fmla="*/ 219 w 3094"/>
              <a:gd name="T19" fmla="*/ 1687 h 2688"/>
              <a:gd name="T20" fmla="*/ 31 w 3094"/>
              <a:gd name="T21" fmla="*/ 2625 h 2688"/>
              <a:gd name="T22" fmla="*/ 3030 w 3094"/>
              <a:gd name="T23" fmla="*/ 2625 h 2688"/>
              <a:gd name="T24" fmla="*/ 531 w 3094"/>
              <a:gd name="T25" fmla="*/ 2156 h 2688"/>
              <a:gd name="T26" fmla="*/ 375 w 3094"/>
              <a:gd name="T27" fmla="*/ 2343 h 2688"/>
              <a:gd name="T28" fmla="*/ 1063 w 3094"/>
              <a:gd name="T29" fmla="*/ 2250 h 2688"/>
              <a:gd name="T30" fmla="*/ 813 w 3094"/>
              <a:gd name="T31" fmla="*/ 2156 h 2688"/>
              <a:gd name="T32" fmla="*/ 938 w 3094"/>
              <a:gd name="T33" fmla="*/ 2343 h 2688"/>
              <a:gd name="T34" fmla="*/ 1469 w 3094"/>
              <a:gd name="T35" fmla="*/ 2250 h 2688"/>
              <a:gd name="T36" fmla="*/ 1125 w 3094"/>
              <a:gd name="T37" fmla="*/ 2250 h 2688"/>
              <a:gd name="T38" fmla="*/ 1469 w 3094"/>
              <a:gd name="T39" fmla="*/ 2250 h 2688"/>
              <a:gd name="T40" fmla="*/ 1812 w 3094"/>
              <a:gd name="T41" fmla="*/ 2156 h 2688"/>
              <a:gd name="T42" fmla="*/ 1655 w 3094"/>
              <a:gd name="T43" fmla="*/ 2343 h 2688"/>
              <a:gd name="T44" fmla="*/ 2343 w 3094"/>
              <a:gd name="T45" fmla="*/ 2250 h 2688"/>
              <a:gd name="T46" fmla="*/ 2093 w 3094"/>
              <a:gd name="T47" fmla="*/ 2156 h 2688"/>
              <a:gd name="T48" fmla="*/ 2218 w 3094"/>
              <a:gd name="T49" fmla="*/ 2343 h 2688"/>
              <a:gd name="T50" fmla="*/ 2749 w 3094"/>
              <a:gd name="T51" fmla="*/ 2250 h 2688"/>
              <a:gd name="T52" fmla="*/ 2405 w 3094"/>
              <a:gd name="T53" fmla="*/ 2250 h 2688"/>
              <a:gd name="T54" fmla="*/ 2749 w 3094"/>
              <a:gd name="T55" fmla="*/ 2250 h 2688"/>
              <a:gd name="T56" fmla="*/ 656 w 3094"/>
              <a:gd name="T57" fmla="*/ 1875 h 2688"/>
              <a:gd name="T58" fmla="*/ 531 w 3094"/>
              <a:gd name="T59" fmla="*/ 2062 h 2688"/>
              <a:gd name="T60" fmla="*/ 1125 w 3094"/>
              <a:gd name="T61" fmla="*/ 1968 h 2688"/>
              <a:gd name="T62" fmla="*/ 906 w 3094"/>
              <a:gd name="T63" fmla="*/ 1875 h 2688"/>
              <a:gd name="T64" fmla="*/ 1031 w 3094"/>
              <a:gd name="T65" fmla="*/ 2062 h 2688"/>
              <a:gd name="T66" fmla="*/ 1500 w 3094"/>
              <a:gd name="T67" fmla="*/ 1968 h 2688"/>
              <a:gd name="T68" fmla="*/ 1188 w 3094"/>
              <a:gd name="T69" fmla="*/ 1968 h 2688"/>
              <a:gd name="T70" fmla="*/ 1500 w 3094"/>
              <a:gd name="T71" fmla="*/ 1968 h 2688"/>
              <a:gd name="T72" fmla="*/ 1780 w 3094"/>
              <a:gd name="T73" fmla="*/ 1875 h 2688"/>
              <a:gd name="T74" fmla="*/ 1624 w 3094"/>
              <a:gd name="T75" fmla="*/ 2062 h 2688"/>
              <a:gd name="T76" fmla="*/ 2218 w 3094"/>
              <a:gd name="T77" fmla="*/ 1968 h 2688"/>
              <a:gd name="T78" fmla="*/ 1999 w 3094"/>
              <a:gd name="T79" fmla="*/ 1875 h 2688"/>
              <a:gd name="T80" fmla="*/ 2124 w 3094"/>
              <a:gd name="T81" fmla="*/ 2062 h 2688"/>
              <a:gd name="T82" fmla="*/ 2593 w 3094"/>
              <a:gd name="T83" fmla="*/ 1968 h 2688"/>
              <a:gd name="T84" fmla="*/ 2280 w 3094"/>
              <a:gd name="T85" fmla="*/ 1968 h 2688"/>
              <a:gd name="T86" fmla="*/ 2593 w 3094"/>
              <a:gd name="T87" fmla="*/ 1968 h 2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94" h="2688">
                <a:moveTo>
                  <a:pt x="2593" y="1687"/>
                </a:moveTo>
                <a:lnTo>
                  <a:pt x="2593" y="1687"/>
                </a:lnTo>
                <a:cubicBezTo>
                  <a:pt x="500" y="1687"/>
                  <a:pt x="500" y="1687"/>
                  <a:pt x="500" y="1687"/>
                </a:cubicBezTo>
                <a:cubicBezTo>
                  <a:pt x="375" y="1687"/>
                  <a:pt x="281" y="1593"/>
                  <a:pt x="281" y="1468"/>
                </a:cubicBezTo>
                <a:cubicBezTo>
                  <a:pt x="281" y="219"/>
                  <a:pt x="281" y="219"/>
                  <a:pt x="281" y="219"/>
                </a:cubicBezTo>
                <a:cubicBezTo>
                  <a:pt x="281" y="94"/>
                  <a:pt x="375" y="0"/>
                  <a:pt x="500" y="0"/>
                </a:cubicBezTo>
                <a:cubicBezTo>
                  <a:pt x="2593" y="0"/>
                  <a:pt x="2593" y="0"/>
                  <a:pt x="2593" y="0"/>
                </a:cubicBezTo>
                <a:cubicBezTo>
                  <a:pt x="2687" y="0"/>
                  <a:pt x="2780" y="94"/>
                  <a:pt x="2780" y="219"/>
                </a:cubicBezTo>
                <a:cubicBezTo>
                  <a:pt x="2780" y="1468"/>
                  <a:pt x="2780" y="1468"/>
                  <a:pt x="2780" y="1468"/>
                </a:cubicBezTo>
                <a:cubicBezTo>
                  <a:pt x="2780" y="1593"/>
                  <a:pt x="2687" y="1687"/>
                  <a:pt x="2593" y="1687"/>
                </a:cubicBezTo>
                <a:close/>
                <a:moveTo>
                  <a:pt x="500" y="219"/>
                </a:moveTo>
                <a:lnTo>
                  <a:pt x="500" y="219"/>
                </a:lnTo>
                <a:cubicBezTo>
                  <a:pt x="469" y="219"/>
                  <a:pt x="469" y="219"/>
                  <a:pt x="469" y="219"/>
                </a:cubicBezTo>
                <a:cubicBezTo>
                  <a:pt x="469" y="1468"/>
                  <a:pt x="469" y="1468"/>
                  <a:pt x="469" y="1468"/>
                </a:cubicBezTo>
                <a:cubicBezTo>
                  <a:pt x="469" y="1500"/>
                  <a:pt x="469" y="1500"/>
                  <a:pt x="500" y="1500"/>
                </a:cubicBezTo>
                <a:cubicBezTo>
                  <a:pt x="2593" y="1500"/>
                  <a:pt x="2593" y="1500"/>
                  <a:pt x="2593" y="1500"/>
                </a:cubicBezTo>
                <a:cubicBezTo>
                  <a:pt x="2593" y="1500"/>
                  <a:pt x="2593" y="1500"/>
                  <a:pt x="2593" y="1468"/>
                </a:cubicBezTo>
                <a:cubicBezTo>
                  <a:pt x="2593" y="219"/>
                  <a:pt x="2593" y="219"/>
                  <a:pt x="2593" y="219"/>
                </a:cubicBezTo>
                <a:lnTo>
                  <a:pt x="2593" y="219"/>
                </a:lnTo>
                <a:lnTo>
                  <a:pt x="500" y="219"/>
                </a:lnTo>
                <a:close/>
                <a:moveTo>
                  <a:pt x="3030" y="2625"/>
                </a:moveTo>
                <a:lnTo>
                  <a:pt x="3030" y="2625"/>
                </a:lnTo>
                <a:cubicBezTo>
                  <a:pt x="3062" y="2593"/>
                  <a:pt x="3093" y="2531"/>
                  <a:pt x="3062" y="2468"/>
                </a:cubicBezTo>
                <a:cubicBezTo>
                  <a:pt x="2968" y="1749"/>
                  <a:pt x="2968" y="1749"/>
                  <a:pt x="2968" y="1749"/>
                </a:cubicBezTo>
                <a:cubicBezTo>
                  <a:pt x="2968" y="1687"/>
                  <a:pt x="2905" y="1656"/>
                  <a:pt x="2874" y="1687"/>
                </a:cubicBezTo>
                <a:cubicBezTo>
                  <a:pt x="2812" y="1687"/>
                  <a:pt x="2780" y="1718"/>
                  <a:pt x="2780" y="1781"/>
                </a:cubicBezTo>
                <a:cubicBezTo>
                  <a:pt x="2874" y="2500"/>
                  <a:pt x="2874" y="2500"/>
                  <a:pt x="2874" y="2500"/>
                </a:cubicBezTo>
                <a:cubicBezTo>
                  <a:pt x="188" y="2500"/>
                  <a:pt x="188" y="2500"/>
                  <a:pt x="188" y="2500"/>
                </a:cubicBezTo>
                <a:cubicBezTo>
                  <a:pt x="281" y="1781"/>
                  <a:pt x="281" y="1781"/>
                  <a:pt x="281" y="1781"/>
                </a:cubicBezTo>
                <a:cubicBezTo>
                  <a:pt x="313" y="1718"/>
                  <a:pt x="250" y="1687"/>
                  <a:pt x="219" y="1687"/>
                </a:cubicBezTo>
                <a:cubicBezTo>
                  <a:pt x="156" y="1656"/>
                  <a:pt x="94" y="1687"/>
                  <a:pt x="94" y="1749"/>
                </a:cubicBezTo>
                <a:cubicBezTo>
                  <a:pt x="0" y="2468"/>
                  <a:pt x="0" y="2468"/>
                  <a:pt x="0" y="2468"/>
                </a:cubicBezTo>
                <a:cubicBezTo>
                  <a:pt x="0" y="2531"/>
                  <a:pt x="0" y="2593"/>
                  <a:pt x="31" y="2625"/>
                </a:cubicBezTo>
                <a:cubicBezTo>
                  <a:pt x="63" y="2656"/>
                  <a:pt x="125" y="2687"/>
                  <a:pt x="188" y="2687"/>
                </a:cubicBezTo>
                <a:cubicBezTo>
                  <a:pt x="2905" y="2687"/>
                  <a:pt x="2905" y="2687"/>
                  <a:pt x="2905" y="2687"/>
                </a:cubicBezTo>
                <a:cubicBezTo>
                  <a:pt x="2937" y="2687"/>
                  <a:pt x="2999" y="2656"/>
                  <a:pt x="3030" y="2625"/>
                </a:cubicBezTo>
                <a:close/>
                <a:moveTo>
                  <a:pt x="625" y="2250"/>
                </a:moveTo>
                <a:lnTo>
                  <a:pt x="625" y="2250"/>
                </a:lnTo>
                <a:cubicBezTo>
                  <a:pt x="625" y="2218"/>
                  <a:pt x="563" y="2156"/>
                  <a:pt x="531" y="2156"/>
                </a:cubicBezTo>
                <a:cubicBezTo>
                  <a:pt x="375" y="2156"/>
                  <a:pt x="375" y="2156"/>
                  <a:pt x="375" y="2156"/>
                </a:cubicBezTo>
                <a:cubicBezTo>
                  <a:pt x="313" y="2156"/>
                  <a:pt x="281" y="2218"/>
                  <a:pt x="281" y="2250"/>
                </a:cubicBezTo>
                <a:cubicBezTo>
                  <a:pt x="281" y="2312"/>
                  <a:pt x="313" y="2343"/>
                  <a:pt x="375" y="2343"/>
                </a:cubicBezTo>
                <a:cubicBezTo>
                  <a:pt x="531" y="2343"/>
                  <a:pt x="531" y="2343"/>
                  <a:pt x="531" y="2343"/>
                </a:cubicBezTo>
                <a:cubicBezTo>
                  <a:pt x="563" y="2343"/>
                  <a:pt x="625" y="2312"/>
                  <a:pt x="625" y="2250"/>
                </a:cubicBezTo>
                <a:close/>
                <a:moveTo>
                  <a:pt x="1063" y="2250"/>
                </a:moveTo>
                <a:lnTo>
                  <a:pt x="1063" y="2250"/>
                </a:lnTo>
                <a:cubicBezTo>
                  <a:pt x="1063" y="2218"/>
                  <a:pt x="1000" y="2156"/>
                  <a:pt x="938" y="2156"/>
                </a:cubicBezTo>
                <a:cubicBezTo>
                  <a:pt x="813" y="2156"/>
                  <a:pt x="813" y="2156"/>
                  <a:pt x="813" y="2156"/>
                </a:cubicBezTo>
                <a:cubicBezTo>
                  <a:pt x="750" y="2156"/>
                  <a:pt x="719" y="2218"/>
                  <a:pt x="719" y="2250"/>
                </a:cubicBezTo>
                <a:cubicBezTo>
                  <a:pt x="719" y="2312"/>
                  <a:pt x="750" y="2343"/>
                  <a:pt x="813" y="2343"/>
                </a:cubicBezTo>
                <a:cubicBezTo>
                  <a:pt x="938" y="2343"/>
                  <a:pt x="938" y="2343"/>
                  <a:pt x="938" y="2343"/>
                </a:cubicBezTo>
                <a:cubicBezTo>
                  <a:pt x="1000" y="2343"/>
                  <a:pt x="1063" y="2312"/>
                  <a:pt x="1063" y="2250"/>
                </a:cubicBezTo>
                <a:close/>
                <a:moveTo>
                  <a:pt x="1469" y="2250"/>
                </a:moveTo>
                <a:lnTo>
                  <a:pt x="1469" y="2250"/>
                </a:lnTo>
                <a:cubicBezTo>
                  <a:pt x="1469" y="2218"/>
                  <a:pt x="1438" y="2156"/>
                  <a:pt x="1375" y="2156"/>
                </a:cubicBezTo>
                <a:cubicBezTo>
                  <a:pt x="1219" y="2156"/>
                  <a:pt x="1219" y="2156"/>
                  <a:pt x="1219" y="2156"/>
                </a:cubicBezTo>
                <a:cubicBezTo>
                  <a:pt x="1188" y="2156"/>
                  <a:pt x="1125" y="2218"/>
                  <a:pt x="1125" y="2250"/>
                </a:cubicBezTo>
                <a:cubicBezTo>
                  <a:pt x="1125" y="2312"/>
                  <a:pt x="1188" y="2343"/>
                  <a:pt x="1219" y="2343"/>
                </a:cubicBezTo>
                <a:cubicBezTo>
                  <a:pt x="1375" y="2343"/>
                  <a:pt x="1375" y="2343"/>
                  <a:pt x="1375" y="2343"/>
                </a:cubicBezTo>
                <a:cubicBezTo>
                  <a:pt x="1438" y="2343"/>
                  <a:pt x="1469" y="2312"/>
                  <a:pt x="1469" y="2250"/>
                </a:cubicBezTo>
                <a:close/>
                <a:moveTo>
                  <a:pt x="1905" y="2250"/>
                </a:moveTo>
                <a:lnTo>
                  <a:pt x="1905" y="2250"/>
                </a:lnTo>
                <a:cubicBezTo>
                  <a:pt x="1905" y="2218"/>
                  <a:pt x="1843" y="2156"/>
                  <a:pt x="1812" y="2156"/>
                </a:cubicBezTo>
                <a:cubicBezTo>
                  <a:pt x="1655" y="2156"/>
                  <a:pt x="1655" y="2156"/>
                  <a:pt x="1655" y="2156"/>
                </a:cubicBezTo>
                <a:cubicBezTo>
                  <a:pt x="1593" y="2156"/>
                  <a:pt x="1562" y="2218"/>
                  <a:pt x="1562" y="2250"/>
                </a:cubicBezTo>
                <a:cubicBezTo>
                  <a:pt x="1562" y="2312"/>
                  <a:pt x="1593" y="2343"/>
                  <a:pt x="1655" y="2343"/>
                </a:cubicBezTo>
                <a:cubicBezTo>
                  <a:pt x="1812" y="2343"/>
                  <a:pt x="1812" y="2343"/>
                  <a:pt x="1812" y="2343"/>
                </a:cubicBezTo>
                <a:cubicBezTo>
                  <a:pt x="1843" y="2343"/>
                  <a:pt x="1905" y="2312"/>
                  <a:pt x="1905" y="2250"/>
                </a:cubicBezTo>
                <a:close/>
                <a:moveTo>
                  <a:pt x="2343" y="2250"/>
                </a:moveTo>
                <a:lnTo>
                  <a:pt x="2343" y="2250"/>
                </a:lnTo>
                <a:cubicBezTo>
                  <a:pt x="2343" y="2218"/>
                  <a:pt x="2280" y="2156"/>
                  <a:pt x="2218" y="2156"/>
                </a:cubicBezTo>
                <a:cubicBezTo>
                  <a:pt x="2093" y="2156"/>
                  <a:pt x="2093" y="2156"/>
                  <a:pt x="2093" y="2156"/>
                </a:cubicBezTo>
                <a:cubicBezTo>
                  <a:pt x="2030" y="2156"/>
                  <a:pt x="1999" y="2218"/>
                  <a:pt x="1999" y="2250"/>
                </a:cubicBezTo>
                <a:cubicBezTo>
                  <a:pt x="1999" y="2312"/>
                  <a:pt x="2030" y="2343"/>
                  <a:pt x="2093" y="2343"/>
                </a:cubicBezTo>
                <a:cubicBezTo>
                  <a:pt x="2218" y="2343"/>
                  <a:pt x="2218" y="2343"/>
                  <a:pt x="2218" y="2343"/>
                </a:cubicBezTo>
                <a:cubicBezTo>
                  <a:pt x="2280" y="2343"/>
                  <a:pt x="2343" y="2312"/>
                  <a:pt x="2343" y="2250"/>
                </a:cubicBezTo>
                <a:close/>
                <a:moveTo>
                  <a:pt x="2749" y="2250"/>
                </a:moveTo>
                <a:lnTo>
                  <a:pt x="2749" y="2250"/>
                </a:lnTo>
                <a:cubicBezTo>
                  <a:pt x="2749" y="2218"/>
                  <a:pt x="2718" y="2156"/>
                  <a:pt x="2655" y="2156"/>
                </a:cubicBezTo>
                <a:cubicBezTo>
                  <a:pt x="2499" y="2156"/>
                  <a:pt x="2499" y="2156"/>
                  <a:pt x="2499" y="2156"/>
                </a:cubicBezTo>
                <a:cubicBezTo>
                  <a:pt x="2468" y="2156"/>
                  <a:pt x="2405" y="2218"/>
                  <a:pt x="2405" y="2250"/>
                </a:cubicBezTo>
                <a:cubicBezTo>
                  <a:pt x="2405" y="2312"/>
                  <a:pt x="2468" y="2343"/>
                  <a:pt x="2499" y="2343"/>
                </a:cubicBezTo>
                <a:cubicBezTo>
                  <a:pt x="2655" y="2343"/>
                  <a:pt x="2655" y="2343"/>
                  <a:pt x="2655" y="2343"/>
                </a:cubicBezTo>
                <a:cubicBezTo>
                  <a:pt x="2718" y="2343"/>
                  <a:pt x="2749" y="2312"/>
                  <a:pt x="2749" y="2250"/>
                </a:cubicBezTo>
                <a:close/>
                <a:moveTo>
                  <a:pt x="750" y="1968"/>
                </a:moveTo>
                <a:lnTo>
                  <a:pt x="750" y="1968"/>
                </a:lnTo>
                <a:cubicBezTo>
                  <a:pt x="750" y="1906"/>
                  <a:pt x="719" y="1875"/>
                  <a:pt x="656" y="1875"/>
                </a:cubicBezTo>
                <a:cubicBezTo>
                  <a:pt x="531" y="1875"/>
                  <a:pt x="531" y="1875"/>
                  <a:pt x="531" y="1875"/>
                </a:cubicBezTo>
                <a:cubicBezTo>
                  <a:pt x="469" y="1875"/>
                  <a:pt x="438" y="1906"/>
                  <a:pt x="438" y="1968"/>
                </a:cubicBezTo>
                <a:cubicBezTo>
                  <a:pt x="438" y="2031"/>
                  <a:pt x="469" y="2062"/>
                  <a:pt x="531" y="2062"/>
                </a:cubicBezTo>
                <a:cubicBezTo>
                  <a:pt x="656" y="2062"/>
                  <a:pt x="656" y="2062"/>
                  <a:pt x="656" y="2062"/>
                </a:cubicBezTo>
                <a:cubicBezTo>
                  <a:pt x="719" y="2062"/>
                  <a:pt x="750" y="2031"/>
                  <a:pt x="750" y="1968"/>
                </a:cubicBezTo>
                <a:close/>
                <a:moveTo>
                  <a:pt x="1125" y="1968"/>
                </a:moveTo>
                <a:lnTo>
                  <a:pt x="1125" y="1968"/>
                </a:lnTo>
                <a:cubicBezTo>
                  <a:pt x="1125" y="1906"/>
                  <a:pt x="1094" y="1875"/>
                  <a:pt x="1031" y="1875"/>
                </a:cubicBezTo>
                <a:cubicBezTo>
                  <a:pt x="906" y="1875"/>
                  <a:pt x="906" y="1875"/>
                  <a:pt x="906" y="1875"/>
                </a:cubicBezTo>
                <a:cubicBezTo>
                  <a:pt x="844" y="1875"/>
                  <a:pt x="813" y="1906"/>
                  <a:pt x="813" y="1968"/>
                </a:cubicBezTo>
                <a:cubicBezTo>
                  <a:pt x="813" y="2031"/>
                  <a:pt x="844" y="2062"/>
                  <a:pt x="906" y="2062"/>
                </a:cubicBezTo>
                <a:cubicBezTo>
                  <a:pt x="1031" y="2062"/>
                  <a:pt x="1031" y="2062"/>
                  <a:pt x="1031" y="2062"/>
                </a:cubicBezTo>
                <a:cubicBezTo>
                  <a:pt x="1094" y="2062"/>
                  <a:pt x="1125" y="2031"/>
                  <a:pt x="1125" y="1968"/>
                </a:cubicBezTo>
                <a:close/>
                <a:moveTo>
                  <a:pt x="1500" y="1968"/>
                </a:moveTo>
                <a:lnTo>
                  <a:pt x="1500" y="1968"/>
                </a:lnTo>
                <a:cubicBezTo>
                  <a:pt x="1500" y="1906"/>
                  <a:pt x="1469" y="1875"/>
                  <a:pt x="1406" y="1875"/>
                </a:cubicBezTo>
                <a:cubicBezTo>
                  <a:pt x="1281" y="1875"/>
                  <a:pt x="1281" y="1875"/>
                  <a:pt x="1281" y="1875"/>
                </a:cubicBezTo>
                <a:cubicBezTo>
                  <a:pt x="1219" y="1875"/>
                  <a:pt x="1188" y="1906"/>
                  <a:pt x="1188" y="1968"/>
                </a:cubicBezTo>
                <a:cubicBezTo>
                  <a:pt x="1188" y="2031"/>
                  <a:pt x="1219" y="2062"/>
                  <a:pt x="1281" y="2062"/>
                </a:cubicBezTo>
                <a:cubicBezTo>
                  <a:pt x="1406" y="2062"/>
                  <a:pt x="1406" y="2062"/>
                  <a:pt x="1406" y="2062"/>
                </a:cubicBezTo>
                <a:cubicBezTo>
                  <a:pt x="1469" y="2062"/>
                  <a:pt x="1500" y="2031"/>
                  <a:pt x="1500" y="1968"/>
                </a:cubicBezTo>
                <a:close/>
                <a:moveTo>
                  <a:pt x="1874" y="1968"/>
                </a:moveTo>
                <a:lnTo>
                  <a:pt x="1874" y="1968"/>
                </a:lnTo>
                <a:cubicBezTo>
                  <a:pt x="1874" y="1906"/>
                  <a:pt x="1812" y="1875"/>
                  <a:pt x="1780" y="1875"/>
                </a:cubicBezTo>
                <a:cubicBezTo>
                  <a:pt x="1624" y="1875"/>
                  <a:pt x="1624" y="1875"/>
                  <a:pt x="1624" y="1875"/>
                </a:cubicBezTo>
                <a:cubicBezTo>
                  <a:pt x="1593" y="1875"/>
                  <a:pt x="1531" y="1906"/>
                  <a:pt x="1531" y="1968"/>
                </a:cubicBezTo>
                <a:cubicBezTo>
                  <a:pt x="1531" y="2031"/>
                  <a:pt x="1593" y="2062"/>
                  <a:pt x="1624" y="2062"/>
                </a:cubicBezTo>
                <a:cubicBezTo>
                  <a:pt x="1780" y="2062"/>
                  <a:pt x="1780" y="2062"/>
                  <a:pt x="1780" y="2062"/>
                </a:cubicBezTo>
                <a:cubicBezTo>
                  <a:pt x="1812" y="2062"/>
                  <a:pt x="1874" y="2031"/>
                  <a:pt x="1874" y="1968"/>
                </a:cubicBezTo>
                <a:close/>
                <a:moveTo>
                  <a:pt x="2218" y="1968"/>
                </a:moveTo>
                <a:lnTo>
                  <a:pt x="2218" y="1968"/>
                </a:lnTo>
                <a:cubicBezTo>
                  <a:pt x="2218" y="1906"/>
                  <a:pt x="2187" y="1875"/>
                  <a:pt x="2124" y="1875"/>
                </a:cubicBezTo>
                <a:cubicBezTo>
                  <a:pt x="1999" y="1875"/>
                  <a:pt x="1999" y="1875"/>
                  <a:pt x="1999" y="1875"/>
                </a:cubicBezTo>
                <a:cubicBezTo>
                  <a:pt x="1968" y="1875"/>
                  <a:pt x="1905" y="1906"/>
                  <a:pt x="1905" y="1968"/>
                </a:cubicBezTo>
                <a:cubicBezTo>
                  <a:pt x="1905" y="2031"/>
                  <a:pt x="1968" y="2062"/>
                  <a:pt x="1999" y="2062"/>
                </a:cubicBezTo>
                <a:cubicBezTo>
                  <a:pt x="2124" y="2062"/>
                  <a:pt x="2124" y="2062"/>
                  <a:pt x="2124" y="2062"/>
                </a:cubicBezTo>
                <a:cubicBezTo>
                  <a:pt x="2187" y="2062"/>
                  <a:pt x="2218" y="2031"/>
                  <a:pt x="2218" y="1968"/>
                </a:cubicBezTo>
                <a:close/>
                <a:moveTo>
                  <a:pt x="2593" y="1968"/>
                </a:moveTo>
                <a:lnTo>
                  <a:pt x="2593" y="1968"/>
                </a:lnTo>
                <a:cubicBezTo>
                  <a:pt x="2593" y="1906"/>
                  <a:pt x="2562" y="1875"/>
                  <a:pt x="2499" y="1875"/>
                </a:cubicBezTo>
                <a:cubicBezTo>
                  <a:pt x="2374" y="1875"/>
                  <a:pt x="2374" y="1875"/>
                  <a:pt x="2374" y="1875"/>
                </a:cubicBezTo>
                <a:cubicBezTo>
                  <a:pt x="2312" y="1875"/>
                  <a:pt x="2280" y="1906"/>
                  <a:pt x="2280" y="1968"/>
                </a:cubicBezTo>
                <a:cubicBezTo>
                  <a:pt x="2280" y="2031"/>
                  <a:pt x="2312" y="2062"/>
                  <a:pt x="2374" y="2062"/>
                </a:cubicBezTo>
                <a:cubicBezTo>
                  <a:pt x="2499" y="2062"/>
                  <a:pt x="2499" y="2062"/>
                  <a:pt x="2499" y="2062"/>
                </a:cubicBezTo>
                <a:cubicBezTo>
                  <a:pt x="2562" y="2062"/>
                  <a:pt x="2593" y="2031"/>
                  <a:pt x="2593" y="1968"/>
                </a:cubicBezTo>
                <a:close/>
              </a:path>
            </a:pathLst>
          </a:custGeom>
          <a:solidFill>
            <a:srgbClr val="3BB9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pt-BR" sz="918"/>
          </a:p>
        </p:txBody>
      </p:sp>
      <p:sp>
        <p:nvSpPr>
          <p:cNvPr id="42" name="Freeform 7"/>
          <p:cNvSpPr>
            <a:spLocks noChangeArrowheads="1"/>
          </p:cNvSpPr>
          <p:nvPr/>
        </p:nvSpPr>
        <p:spPr bwMode="auto">
          <a:xfrm>
            <a:off x="7030303" y="1317794"/>
            <a:ext cx="497513" cy="455375"/>
          </a:xfrm>
          <a:custGeom>
            <a:avLst/>
            <a:gdLst>
              <a:gd name="T0" fmla="*/ 2875 w 2969"/>
              <a:gd name="T1" fmla="*/ 1968 h 2469"/>
              <a:gd name="T2" fmla="*/ 2875 w 2969"/>
              <a:gd name="T3" fmla="*/ 1968 h 2469"/>
              <a:gd name="T4" fmla="*/ 2781 w 2969"/>
              <a:gd name="T5" fmla="*/ 1874 h 2469"/>
              <a:gd name="T6" fmla="*/ 2781 w 2969"/>
              <a:gd name="T7" fmla="*/ 219 h 2469"/>
              <a:gd name="T8" fmla="*/ 2750 w 2969"/>
              <a:gd name="T9" fmla="*/ 188 h 2469"/>
              <a:gd name="T10" fmla="*/ 219 w 2969"/>
              <a:gd name="T11" fmla="*/ 188 h 2469"/>
              <a:gd name="T12" fmla="*/ 188 w 2969"/>
              <a:gd name="T13" fmla="*/ 219 h 2469"/>
              <a:gd name="T14" fmla="*/ 188 w 2969"/>
              <a:gd name="T15" fmla="*/ 1749 h 2469"/>
              <a:gd name="T16" fmla="*/ 219 w 2969"/>
              <a:gd name="T17" fmla="*/ 1749 h 2469"/>
              <a:gd name="T18" fmla="*/ 2562 w 2969"/>
              <a:gd name="T19" fmla="*/ 1749 h 2469"/>
              <a:gd name="T20" fmla="*/ 2687 w 2969"/>
              <a:gd name="T21" fmla="*/ 1874 h 2469"/>
              <a:gd name="T22" fmla="*/ 2562 w 2969"/>
              <a:gd name="T23" fmla="*/ 1968 h 2469"/>
              <a:gd name="T24" fmla="*/ 219 w 2969"/>
              <a:gd name="T25" fmla="*/ 1968 h 2469"/>
              <a:gd name="T26" fmla="*/ 0 w 2969"/>
              <a:gd name="T27" fmla="*/ 1749 h 2469"/>
              <a:gd name="T28" fmla="*/ 0 w 2969"/>
              <a:gd name="T29" fmla="*/ 219 h 2469"/>
              <a:gd name="T30" fmla="*/ 219 w 2969"/>
              <a:gd name="T31" fmla="*/ 0 h 2469"/>
              <a:gd name="T32" fmla="*/ 2750 w 2969"/>
              <a:gd name="T33" fmla="*/ 0 h 2469"/>
              <a:gd name="T34" fmla="*/ 2968 w 2969"/>
              <a:gd name="T35" fmla="*/ 219 h 2469"/>
              <a:gd name="T36" fmla="*/ 2968 w 2969"/>
              <a:gd name="T37" fmla="*/ 1874 h 2469"/>
              <a:gd name="T38" fmla="*/ 2875 w 2969"/>
              <a:gd name="T39" fmla="*/ 1968 h 2469"/>
              <a:gd name="T40" fmla="*/ 1562 w 2969"/>
              <a:gd name="T41" fmla="*/ 2374 h 2469"/>
              <a:gd name="T42" fmla="*/ 1562 w 2969"/>
              <a:gd name="T43" fmla="*/ 2374 h 2469"/>
              <a:gd name="T44" fmla="*/ 1562 w 2969"/>
              <a:gd name="T45" fmla="*/ 2156 h 2469"/>
              <a:gd name="T46" fmla="*/ 1469 w 2969"/>
              <a:gd name="T47" fmla="*/ 2031 h 2469"/>
              <a:gd name="T48" fmla="*/ 1376 w 2969"/>
              <a:gd name="T49" fmla="*/ 2156 h 2469"/>
              <a:gd name="T50" fmla="*/ 1376 w 2969"/>
              <a:gd name="T51" fmla="*/ 2281 h 2469"/>
              <a:gd name="T52" fmla="*/ 657 w 2969"/>
              <a:gd name="T53" fmla="*/ 2281 h 2469"/>
              <a:gd name="T54" fmla="*/ 563 w 2969"/>
              <a:gd name="T55" fmla="*/ 2374 h 2469"/>
              <a:gd name="T56" fmla="*/ 657 w 2969"/>
              <a:gd name="T57" fmla="*/ 2468 h 2469"/>
              <a:gd name="T58" fmla="*/ 1469 w 2969"/>
              <a:gd name="T59" fmla="*/ 2468 h 2469"/>
              <a:gd name="T60" fmla="*/ 1562 w 2969"/>
              <a:gd name="T61" fmla="*/ 2374 h 2469"/>
              <a:gd name="T62" fmla="*/ 2406 w 2969"/>
              <a:gd name="T63" fmla="*/ 2374 h 2469"/>
              <a:gd name="T64" fmla="*/ 2406 w 2969"/>
              <a:gd name="T65" fmla="*/ 2374 h 2469"/>
              <a:gd name="T66" fmla="*/ 2312 w 2969"/>
              <a:gd name="T67" fmla="*/ 2281 h 2469"/>
              <a:gd name="T68" fmla="*/ 1750 w 2969"/>
              <a:gd name="T69" fmla="*/ 2281 h 2469"/>
              <a:gd name="T70" fmla="*/ 1656 w 2969"/>
              <a:gd name="T71" fmla="*/ 2374 h 2469"/>
              <a:gd name="T72" fmla="*/ 1750 w 2969"/>
              <a:gd name="T73" fmla="*/ 2468 h 2469"/>
              <a:gd name="T74" fmla="*/ 2312 w 2969"/>
              <a:gd name="T75" fmla="*/ 2468 h 2469"/>
              <a:gd name="T76" fmla="*/ 2406 w 2969"/>
              <a:gd name="T77" fmla="*/ 2374 h 2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69" h="2469">
                <a:moveTo>
                  <a:pt x="2875" y="1968"/>
                </a:moveTo>
                <a:lnTo>
                  <a:pt x="2875" y="1968"/>
                </a:lnTo>
                <a:cubicBezTo>
                  <a:pt x="2812" y="1968"/>
                  <a:pt x="2781" y="1906"/>
                  <a:pt x="2781" y="1874"/>
                </a:cubicBezTo>
                <a:cubicBezTo>
                  <a:pt x="2781" y="219"/>
                  <a:pt x="2781" y="219"/>
                  <a:pt x="2781" y="219"/>
                </a:cubicBezTo>
                <a:cubicBezTo>
                  <a:pt x="2781" y="188"/>
                  <a:pt x="2750" y="188"/>
                  <a:pt x="2750" y="188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188" y="188"/>
                  <a:pt x="188" y="188"/>
                  <a:pt x="188" y="219"/>
                </a:cubicBezTo>
                <a:cubicBezTo>
                  <a:pt x="188" y="1749"/>
                  <a:pt x="188" y="1749"/>
                  <a:pt x="188" y="1749"/>
                </a:cubicBezTo>
                <a:cubicBezTo>
                  <a:pt x="188" y="1749"/>
                  <a:pt x="188" y="1749"/>
                  <a:pt x="219" y="1749"/>
                </a:cubicBezTo>
                <a:cubicBezTo>
                  <a:pt x="2562" y="1749"/>
                  <a:pt x="2562" y="1749"/>
                  <a:pt x="2562" y="1749"/>
                </a:cubicBezTo>
                <a:cubicBezTo>
                  <a:pt x="2625" y="1749"/>
                  <a:pt x="2687" y="1812"/>
                  <a:pt x="2687" y="1874"/>
                </a:cubicBezTo>
                <a:cubicBezTo>
                  <a:pt x="2687" y="1906"/>
                  <a:pt x="2625" y="1968"/>
                  <a:pt x="2562" y="1968"/>
                </a:cubicBezTo>
                <a:cubicBezTo>
                  <a:pt x="219" y="1968"/>
                  <a:pt x="219" y="1968"/>
                  <a:pt x="219" y="1968"/>
                </a:cubicBezTo>
                <a:cubicBezTo>
                  <a:pt x="94" y="1968"/>
                  <a:pt x="0" y="1874"/>
                  <a:pt x="0" y="1749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94"/>
                  <a:pt x="94" y="0"/>
                  <a:pt x="219" y="0"/>
                </a:cubicBezTo>
                <a:cubicBezTo>
                  <a:pt x="2750" y="0"/>
                  <a:pt x="2750" y="0"/>
                  <a:pt x="2750" y="0"/>
                </a:cubicBezTo>
                <a:cubicBezTo>
                  <a:pt x="2875" y="0"/>
                  <a:pt x="2968" y="94"/>
                  <a:pt x="2968" y="219"/>
                </a:cubicBezTo>
                <a:cubicBezTo>
                  <a:pt x="2968" y="1874"/>
                  <a:pt x="2968" y="1874"/>
                  <a:pt x="2968" y="1874"/>
                </a:cubicBezTo>
                <a:cubicBezTo>
                  <a:pt x="2968" y="1906"/>
                  <a:pt x="2906" y="1968"/>
                  <a:pt x="2875" y="1968"/>
                </a:cubicBezTo>
                <a:close/>
                <a:moveTo>
                  <a:pt x="1562" y="2374"/>
                </a:moveTo>
                <a:lnTo>
                  <a:pt x="1562" y="2374"/>
                </a:lnTo>
                <a:cubicBezTo>
                  <a:pt x="1562" y="2156"/>
                  <a:pt x="1562" y="2156"/>
                  <a:pt x="1562" y="2156"/>
                </a:cubicBezTo>
                <a:cubicBezTo>
                  <a:pt x="1562" y="2093"/>
                  <a:pt x="1531" y="2031"/>
                  <a:pt x="1469" y="2031"/>
                </a:cubicBezTo>
                <a:cubicBezTo>
                  <a:pt x="1438" y="2031"/>
                  <a:pt x="1376" y="2093"/>
                  <a:pt x="1376" y="2156"/>
                </a:cubicBezTo>
                <a:cubicBezTo>
                  <a:pt x="1376" y="2281"/>
                  <a:pt x="1376" y="2281"/>
                  <a:pt x="1376" y="2281"/>
                </a:cubicBezTo>
                <a:cubicBezTo>
                  <a:pt x="657" y="2281"/>
                  <a:pt x="657" y="2281"/>
                  <a:pt x="657" y="2281"/>
                </a:cubicBezTo>
                <a:cubicBezTo>
                  <a:pt x="594" y="2281"/>
                  <a:pt x="563" y="2343"/>
                  <a:pt x="563" y="2374"/>
                </a:cubicBezTo>
                <a:cubicBezTo>
                  <a:pt x="563" y="2437"/>
                  <a:pt x="594" y="2468"/>
                  <a:pt x="657" y="2468"/>
                </a:cubicBezTo>
                <a:cubicBezTo>
                  <a:pt x="1469" y="2468"/>
                  <a:pt x="1469" y="2468"/>
                  <a:pt x="1469" y="2468"/>
                </a:cubicBezTo>
                <a:cubicBezTo>
                  <a:pt x="1531" y="2468"/>
                  <a:pt x="1562" y="2437"/>
                  <a:pt x="1562" y="2374"/>
                </a:cubicBezTo>
                <a:close/>
                <a:moveTo>
                  <a:pt x="2406" y="2374"/>
                </a:moveTo>
                <a:lnTo>
                  <a:pt x="2406" y="2374"/>
                </a:lnTo>
                <a:cubicBezTo>
                  <a:pt x="2406" y="2343"/>
                  <a:pt x="2343" y="2281"/>
                  <a:pt x="2312" y="2281"/>
                </a:cubicBezTo>
                <a:cubicBezTo>
                  <a:pt x="1750" y="2281"/>
                  <a:pt x="1750" y="2281"/>
                  <a:pt x="1750" y="2281"/>
                </a:cubicBezTo>
                <a:cubicBezTo>
                  <a:pt x="1687" y="2281"/>
                  <a:pt x="1656" y="2343"/>
                  <a:pt x="1656" y="2374"/>
                </a:cubicBezTo>
                <a:cubicBezTo>
                  <a:pt x="1656" y="2437"/>
                  <a:pt x="1687" y="2468"/>
                  <a:pt x="1750" y="2468"/>
                </a:cubicBezTo>
                <a:cubicBezTo>
                  <a:pt x="2312" y="2468"/>
                  <a:pt x="2312" y="2468"/>
                  <a:pt x="2312" y="2468"/>
                </a:cubicBezTo>
                <a:cubicBezTo>
                  <a:pt x="2343" y="2468"/>
                  <a:pt x="2406" y="2437"/>
                  <a:pt x="2406" y="2374"/>
                </a:cubicBezTo>
                <a:close/>
              </a:path>
            </a:pathLst>
          </a:custGeom>
          <a:solidFill>
            <a:srgbClr val="3BB9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pt-BR" sz="918"/>
          </a:p>
        </p:txBody>
      </p:sp>
      <p:sp>
        <p:nvSpPr>
          <p:cNvPr id="19" name="Rectangle 18"/>
          <p:cNvSpPr/>
          <p:nvPr/>
        </p:nvSpPr>
        <p:spPr>
          <a:xfrm>
            <a:off x="4002052" y="4342469"/>
            <a:ext cx="1154365" cy="398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4036493" y="4890906"/>
            <a:ext cx="1071018" cy="105432"/>
          </a:xfrm>
          <a:custGeom>
            <a:avLst/>
            <a:gdLst>
              <a:gd name="T0" fmla="*/ 16397 w 16807"/>
              <a:gd name="T1" fmla="*/ 1043 h 1652"/>
              <a:gd name="T2" fmla="*/ 16327 w 16807"/>
              <a:gd name="T3" fmla="*/ 452 h 1652"/>
              <a:gd name="T4" fmla="*/ 15636 w 16807"/>
              <a:gd name="T5" fmla="*/ 615 h 1652"/>
              <a:gd name="T6" fmla="*/ 16677 w 16807"/>
              <a:gd name="T7" fmla="*/ 385 h 1652"/>
              <a:gd name="T8" fmla="*/ 16244 w 16807"/>
              <a:gd name="T9" fmla="*/ 1361 h 1652"/>
              <a:gd name="T10" fmla="*/ 14725 w 16807"/>
              <a:gd name="T11" fmla="*/ 1277 h 1652"/>
              <a:gd name="T12" fmla="*/ 15390 w 16807"/>
              <a:gd name="T13" fmla="*/ 330 h 1652"/>
              <a:gd name="T14" fmla="*/ 15512 w 16807"/>
              <a:gd name="T15" fmla="*/ 907 h 1652"/>
              <a:gd name="T16" fmla="*/ 15198 w 16807"/>
              <a:gd name="T17" fmla="*/ 1080 h 1652"/>
              <a:gd name="T18" fmla="*/ 15185 w 16807"/>
              <a:gd name="T19" fmla="*/ 531 h 1652"/>
              <a:gd name="T20" fmla="*/ 13854 w 16807"/>
              <a:gd name="T21" fmla="*/ 1083 h 1652"/>
              <a:gd name="T22" fmla="*/ 14264 w 16807"/>
              <a:gd name="T23" fmla="*/ 652 h 1652"/>
              <a:gd name="T24" fmla="*/ 13676 w 16807"/>
              <a:gd name="T25" fmla="*/ 580 h 1652"/>
              <a:gd name="T26" fmla="*/ 13952 w 16807"/>
              <a:gd name="T27" fmla="*/ 169 h 1652"/>
              <a:gd name="T28" fmla="*/ 14433 w 16807"/>
              <a:gd name="T29" fmla="*/ 1123 h 1652"/>
              <a:gd name="T30" fmla="*/ 13383 w 16807"/>
              <a:gd name="T31" fmla="*/ 944 h 1652"/>
              <a:gd name="T32" fmla="*/ 13285 w 16807"/>
              <a:gd name="T33" fmla="*/ 1094 h 1652"/>
              <a:gd name="T34" fmla="*/ 12740 w 16807"/>
              <a:gd name="T35" fmla="*/ 1206 h 1652"/>
              <a:gd name="T36" fmla="*/ 8024 w 16807"/>
              <a:gd name="T37" fmla="*/ 1337 h 1652"/>
              <a:gd name="T38" fmla="*/ 7999 w 16807"/>
              <a:gd name="T39" fmla="*/ 273 h 1652"/>
              <a:gd name="T40" fmla="*/ 8634 w 16807"/>
              <a:gd name="T41" fmla="*/ 561 h 1652"/>
              <a:gd name="T42" fmla="*/ 8046 w 16807"/>
              <a:gd name="T43" fmla="*/ 565 h 1652"/>
              <a:gd name="T44" fmla="*/ 8229 w 16807"/>
              <a:gd name="T45" fmla="*/ 1123 h 1652"/>
              <a:gd name="T46" fmla="*/ 8283 w 16807"/>
              <a:gd name="T47" fmla="*/ 754 h 1652"/>
              <a:gd name="T48" fmla="*/ 6609 w 16807"/>
              <a:gd name="T49" fmla="*/ 1365 h 1652"/>
              <a:gd name="T50" fmla="*/ 7260 w 16807"/>
              <a:gd name="T51" fmla="*/ 411 h 1652"/>
              <a:gd name="T52" fmla="*/ 7449 w 16807"/>
              <a:gd name="T53" fmla="*/ 1374 h 1652"/>
              <a:gd name="T54" fmla="*/ 6080 w 16807"/>
              <a:gd name="T55" fmla="*/ 1332 h 1652"/>
              <a:gd name="T56" fmla="*/ 5299 w 16807"/>
              <a:gd name="T57" fmla="*/ 481 h 1652"/>
              <a:gd name="T58" fmla="*/ 5937 w 16807"/>
              <a:gd name="T59" fmla="*/ 323 h 1652"/>
              <a:gd name="T60" fmla="*/ 5447 w 16807"/>
              <a:gd name="T61" fmla="*/ 1332 h 1652"/>
              <a:gd name="T62" fmla="*/ 4879 w 16807"/>
              <a:gd name="T63" fmla="*/ 681 h 1652"/>
              <a:gd name="T64" fmla="*/ 5072 w 16807"/>
              <a:gd name="T65" fmla="*/ 1173 h 1652"/>
              <a:gd name="T66" fmla="*/ 4453 w 16807"/>
              <a:gd name="T67" fmla="*/ 357 h 1652"/>
              <a:gd name="T68" fmla="*/ 4256 w 16807"/>
              <a:gd name="T69" fmla="*/ 409 h 1652"/>
              <a:gd name="T70" fmla="*/ 3703 w 16807"/>
              <a:gd name="T71" fmla="*/ 1218 h 1652"/>
              <a:gd name="T72" fmla="*/ 3533 w 16807"/>
              <a:gd name="T73" fmla="*/ 235 h 1652"/>
              <a:gd name="T74" fmla="*/ 2992 w 16807"/>
              <a:gd name="T75" fmla="*/ 530 h 1652"/>
              <a:gd name="T76" fmla="*/ 2481 w 16807"/>
              <a:gd name="T77" fmla="*/ 1218 h 1652"/>
              <a:gd name="T78" fmla="*/ 3261 w 16807"/>
              <a:gd name="T79" fmla="*/ 473 h 1652"/>
              <a:gd name="T80" fmla="*/ 3284 w 16807"/>
              <a:gd name="T81" fmla="*/ 1233 h 1652"/>
              <a:gd name="T82" fmla="*/ 1577 w 16807"/>
              <a:gd name="T83" fmla="*/ 1336 h 1652"/>
              <a:gd name="T84" fmla="*/ 1834 w 16807"/>
              <a:gd name="T85" fmla="*/ 230 h 1652"/>
              <a:gd name="T86" fmla="*/ 2164 w 16807"/>
              <a:gd name="T87" fmla="*/ 1363 h 1652"/>
              <a:gd name="T88" fmla="*/ 1133 w 16807"/>
              <a:gd name="T89" fmla="*/ 324 h 1652"/>
              <a:gd name="T90" fmla="*/ 759 w 16807"/>
              <a:gd name="T91" fmla="*/ 1325 h 1652"/>
              <a:gd name="T92" fmla="*/ 118 w 16807"/>
              <a:gd name="T93" fmla="*/ 1373 h 1652"/>
              <a:gd name="T94" fmla="*/ 436 w 16807"/>
              <a:gd name="T95" fmla="*/ 273 h 1652"/>
              <a:gd name="T96" fmla="*/ 9949 w 16807"/>
              <a:gd name="T97" fmla="*/ 26 h 1652"/>
              <a:gd name="T98" fmla="*/ 9631 w 16807"/>
              <a:gd name="T99" fmla="*/ 1463 h 1652"/>
              <a:gd name="T100" fmla="*/ 10976 w 16807"/>
              <a:gd name="T101" fmla="*/ 869 h 1652"/>
              <a:gd name="T102" fmla="*/ 10328 w 16807"/>
              <a:gd name="T103" fmla="*/ 1112 h 1652"/>
              <a:gd name="T104" fmla="*/ 10285 w 16807"/>
              <a:gd name="T105" fmla="*/ 518 h 1652"/>
              <a:gd name="T106" fmla="*/ 10810 w 16807"/>
              <a:gd name="T107" fmla="*/ 986 h 1652"/>
              <a:gd name="T108" fmla="*/ 9514 w 16807"/>
              <a:gd name="T109" fmla="*/ 1169 h 1652"/>
              <a:gd name="T110" fmla="*/ 10437 w 16807"/>
              <a:gd name="T111" fmla="*/ 417 h 1652"/>
              <a:gd name="T112" fmla="*/ 12377 w 16807"/>
              <a:gd name="T113" fmla="*/ 1222 h 1652"/>
              <a:gd name="T114" fmla="*/ 11454 w 16807"/>
              <a:gd name="T115" fmla="*/ 789 h 1652"/>
              <a:gd name="T116" fmla="*/ 12333 w 16807"/>
              <a:gd name="T117" fmla="*/ 242 h 1652"/>
              <a:gd name="T118" fmla="*/ 12142 w 16807"/>
              <a:gd name="T119" fmla="*/ 445 h 1652"/>
              <a:gd name="T120" fmla="*/ 11729 w 16807"/>
              <a:gd name="T121" fmla="*/ 855 h 1652"/>
              <a:gd name="T122" fmla="*/ 12098 w 16807"/>
              <a:gd name="T123" fmla="*/ 917 h 1652"/>
              <a:gd name="T124" fmla="*/ 12580 w 16807"/>
              <a:gd name="T125" fmla="*/ 779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07" h="1652">
                <a:moveTo>
                  <a:pt x="15883" y="765"/>
                </a:moveTo>
                <a:lnTo>
                  <a:pt x="15884" y="783"/>
                </a:lnTo>
                <a:lnTo>
                  <a:pt x="15885" y="800"/>
                </a:lnTo>
                <a:lnTo>
                  <a:pt x="15886" y="816"/>
                </a:lnTo>
                <a:lnTo>
                  <a:pt x="15889" y="833"/>
                </a:lnTo>
                <a:lnTo>
                  <a:pt x="15892" y="849"/>
                </a:lnTo>
                <a:lnTo>
                  <a:pt x="15896" y="864"/>
                </a:lnTo>
                <a:lnTo>
                  <a:pt x="15902" y="879"/>
                </a:lnTo>
                <a:lnTo>
                  <a:pt x="15907" y="894"/>
                </a:lnTo>
                <a:lnTo>
                  <a:pt x="15913" y="909"/>
                </a:lnTo>
                <a:lnTo>
                  <a:pt x="15920" y="924"/>
                </a:lnTo>
                <a:lnTo>
                  <a:pt x="15928" y="937"/>
                </a:lnTo>
                <a:lnTo>
                  <a:pt x="15936" y="950"/>
                </a:lnTo>
                <a:lnTo>
                  <a:pt x="15946" y="964"/>
                </a:lnTo>
                <a:lnTo>
                  <a:pt x="15956" y="976"/>
                </a:lnTo>
                <a:lnTo>
                  <a:pt x="15967" y="989"/>
                </a:lnTo>
                <a:lnTo>
                  <a:pt x="15978" y="1000"/>
                </a:lnTo>
                <a:lnTo>
                  <a:pt x="15991" y="1012"/>
                </a:lnTo>
                <a:lnTo>
                  <a:pt x="16003" y="1023"/>
                </a:lnTo>
                <a:lnTo>
                  <a:pt x="16016" y="1033"/>
                </a:lnTo>
                <a:lnTo>
                  <a:pt x="16029" y="1043"/>
                </a:lnTo>
                <a:lnTo>
                  <a:pt x="16042" y="1051"/>
                </a:lnTo>
                <a:lnTo>
                  <a:pt x="16056" y="1058"/>
                </a:lnTo>
                <a:lnTo>
                  <a:pt x="16071" y="1066"/>
                </a:lnTo>
                <a:lnTo>
                  <a:pt x="16084" y="1072"/>
                </a:lnTo>
                <a:lnTo>
                  <a:pt x="16100" y="1077"/>
                </a:lnTo>
                <a:lnTo>
                  <a:pt x="16115" y="1083"/>
                </a:lnTo>
                <a:lnTo>
                  <a:pt x="16131" y="1087"/>
                </a:lnTo>
                <a:lnTo>
                  <a:pt x="16146" y="1090"/>
                </a:lnTo>
                <a:lnTo>
                  <a:pt x="16162" y="1092"/>
                </a:lnTo>
                <a:lnTo>
                  <a:pt x="16179" y="1094"/>
                </a:lnTo>
                <a:lnTo>
                  <a:pt x="16196" y="1095"/>
                </a:lnTo>
                <a:lnTo>
                  <a:pt x="16214" y="1096"/>
                </a:lnTo>
                <a:lnTo>
                  <a:pt x="16230" y="1095"/>
                </a:lnTo>
                <a:lnTo>
                  <a:pt x="16247" y="1094"/>
                </a:lnTo>
                <a:lnTo>
                  <a:pt x="16264" y="1092"/>
                </a:lnTo>
                <a:lnTo>
                  <a:pt x="16280" y="1090"/>
                </a:lnTo>
                <a:lnTo>
                  <a:pt x="16296" y="1087"/>
                </a:lnTo>
                <a:lnTo>
                  <a:pt x="16311" y="1083"/>
                </a:lnTo>
                <a:lnTo>
                  <a:pt x="16327" y="1077"/>
                </a:lnTo>
                <a:lnTo>
                  <a:pt x="16342" y="1072"/>
                </a:lnTo>
                <a:lnTo>
                  <a:pt x="16356" y="1066"/>
                </a:lnTo>
                <a:lnTo>
                  <a:pt x="16370" y="1058"/>
                </a:lnTo>
                <a:lnTo>
                  <a:pt x="16384" y="1051"/>
                </a:lnTo>
                <a:lnTo>
                  <a:pt x="16397" y="1043"/>
                </a:lnTo>
                <a:lnTo>
                  <a:pt x="16411" y="1033"/>
                </a:lnTo>
                <a:lnTo>
                  <a:pt x="16424" y="1023"/>
                </a:lnTo>
                <a:lnTo>
                  <a:pt x="16436" y="1012"/>
                </a:lnTo>
                <a:lnTo>
                  <a:pt x="16448" y="1000"/>
                </a:lnTo>
                <a:lnTo>
                  <a:pt x="16459" y="989"/>
                </a:lnTo>
                <a:lnTo>
                  <a:pt x="16470" y="976"/>
                </a:lnTo>
                <a:lnTo>
                  <a:pt x="16480" y="964"/>
                </a:lnTo>
                <a:lnTo>
                  <a:pt x="16490" y="950"/>
                </a:lnTo>
                <a:lnTo>
                  <a:pt x="16498" y="937"/>
                </a:lnTo>
                <a:lnTo>
                  <a:pt x="16506" y="924"/>
                </a:lnTo>
                <a:lnTo>
                  <a:pt x="16513" y="909"/>
                </a:lnTo>
                <a:lnTo>
                  <a:pt x="16519" y="894"/>
                </a:lnTo>
                <a:lnTo>
                  <a:pt x="16525" y="879"/>
                </a:lnTo>
                <a:lnTo>
                  <a:pt x="16530" y="864"/>
                </a:lnTo>
                <a:lnTo>
                  <a:pt x="16534" y="849"/>
                </a:lnTo>
                <a:lnTo>
                  <a:pt x="16537" y="833"/>
                </a:lnTo>
                <a:lnTo>
                  <a:pt x="16540" y="816"/>
                </a:lnTo>
                <a:lnTo>
                  <a:pt x="16542" y="800"/>
                </a:lnTo>
                <a:lnTo>
                  <a:pt x="16543" y="783"/>
                </a:lnTo>
                <a:lnTo>
                  <a:pt x="16543" y="765"/>
                </a:lnTo>
                <a:lnTo>
                  <a:pt x="16543" y="749"/>
                </a:lnTo>
                <a:lnTo>
                  <a:pt x="16542" y="731"/>
                </a:lnTo>
                <a:lnTo>
                  <a:pt x="16540" y="715"/>
                </a:lnTo>
                <a:lnTo>
                  <a:pt x="16537" y="698"/>
                </a:lnTo>
                <a:lnTo>
                  <a:pt x="16534" y="682"/>
                </a:lnTo>
                <a:lnTo>
                  <a:pt x="16530" y="666"/>
                </a:lnTo>
                <a:lnTo>
                  <a:pt x="16525" y="652"/>
                </a:lnTo>
                <a:lnTo>
                  <a:pt x="16519" y="636"/>
                </a:lnTo>
                <a:lnTo>
                  <a:pt x="16513" y="622"/>
                </a:lnTo>
                <a:lnTo>
                  <a:pt x="16507" y="607"/>
                </a:lnTo>
                <a:lnTo>
                  <a:pt x="16498" y="594"/>
                </a:lnTo>
                <a:lnTo>
                  <a:pt x="16490" y="580"/>
                </a:lnTo>
                <a:lnTo>
                  <a:pt x="16480" y="567"/>
                </a:lnTo>
                <a:lnTo>
                  <a:pt x="16471" y="555"/>
                </a:lnTo>
                <a:lnTo>
                  <a:pt x="16460" y="542"/>
                </a:lnTo>
                <a:lnTo>
                  <a:pt x="16449" y="529"/>
                </a:lnTo>
                <a:lnTo>
                  <a:pt x="16436" y="518"/>
                </a:lnTo>
                <a:lnTo>
                  <a:pt x="16424" y="507"/>
                </a:lnTo>
                <a:lnTo>
                  <a:pt x="16411" y="498"/>
                </a:lnTo>
                <a:lnTo>
                  <a:pt x="16398" y="488"/>
                </a:lnTo>
                <a:lnTo>
                  <a:pt x="16385" y="480"/>
                </a:lnTo>
                <a:lnTo>
                  <a:pt x="16371" y="471"/>
                </a:lnTo>
                <a:lnTo>
                  <a:pt x="16356" y="465"/>
                </a:lnTo>
                <a:lnTo>
                  <a:pt x="16342" y="459"/>
                </a:lnTo>
                <a:lnTo>
                  <a:pt x="16327" y="452"/>
                </a:lnTo>
                <a:lnTo>
                  <a:pt x="16312" y="448"/>
                </a:lnTo>
                <a:lnTo>
                  <a:pt x="16296" y="444"/>
                </a:lnTo>
                <a:lnTo>
                  <a:pt x="16281" y="441"/>
                </a:lnTo>
                <a:lnTo>
                  <a:pt x="16264" y="438"/>
                </a:lnTo>
                <a:lnTo>
                  <a:pt x="16247" y="435"/>
                </a:lnTo>
                <a:lnTo>
                  <a:pt x="16230" y="434"/>
                </a:lnTo>
                <a:lnTo>
                  <a:pt x="16214" y="434"/>
                </a:lnTo>
                <a:lnTo>
                  <a:pt x="16196" y="434"/>
                </a:lnTo>
                <a:lnTo>
                  <a:pt x="16179" y="435"/>
                </a:lnTo>
                <a:lnTo>
                  <a:pt x="16162" y="438"/>
                </a:lnTo>
                <a:lnTo>
                  <a:pt x="16146" y="441"/>
                </a:lnTo>
                <a:lnTo>
                  <a:pt x="16129" y="444"/>
                </a:lnTo>
                <a:lnTo>
                  <a:pt x="16115" y="448"/>
                </a:lnTo>
                <a:lnTo>
                  <a:pt x="16099" y="452"/>
                </a:lnTo>
                <a:lnTo>
                  <a:pt x="16084" y="459"/>
                </a:lnTo>
                <a:lnTo>
                  <a:pt x="16070" y="465"/>
                </a:lnTo>
                <a:lnTo>
                  <a:pt x="16056" y="471"/>
                </a:lnTo>
                <a:lnTo>
                  <a:pt x="16041" y="480"/>
                </a:lnTo>
                <a:lnTo>
                  <a:pt x="16029" y="488"/>
                </a:lnTo>
                <a:lnTo>
                  <a:pt x="16015" y="498"/>
                </a:lnTo>
                <a:lnTo>
                  <a:pt x="16002" y="507"/>
                </a:lnTo>
                <a:lnTo>
                  <a:pt x="15990" y="518"/>
                </a:lnTo>
                <a:lnTo>
                  <a:pt x="15978" y="529"/>
                </a:lnTo>
                <a:lnTo>
                  <a:pt x="15967" y="542"/>
                </a:lnTo>
                <a:lnTo>
                  <a:pt x="15955" y="555"/>
                </a:lnTo>
                <a:lnTo>
                  <a:pt x="15946" y="567"/>
                </a:lnTo>
                <a:lnTo>
                  <a:pt x="15936" y="580"/>
                </a:lnTo>
                <a:lnTo>
                  <a:pt x="15928" y="594"/>
                </a:lnTo>
                <a:lnTo>
                  <a:pt x="15920" y="607"/>
                </a:lnTo>
                <a:lnTo>
                  <a:pt x="15913" y="622"/>
                </a:lnTo>
                <a:lnTo>
                  <a:pt x="15907" y="636"/>
                </a:lnTo>
                <a:lnTo>
                  <a:pt x="15902" y="652"/>
                </a:lnTo>
                <a:lnTo>
                  <a:pt x="15896" y="666"/>
                </a:lnTo>
                <a:lnTo>
                  <a:pt x="15892" y="682"/>
                </a:lnTo>
                <a:lnTo>
                  <a:pt x="15889" y="698"/>
                </a:lnTo>
                <a:lnTo>
                  <a:pt x="15886" y="715"/>
                </a:lnTo>
                <a:lnTo>
                  <a:pt x="15885" y="731"/>
                </a:lnTo>
                <a:lnTo>
                  <a:pt x="15884" y="749"/>
                </a:lnTo>
                <a:lnTo>
                  <a:pt x="15883" y="765"/>
                </a:lnTo>
                <a:close/>
                <a:moveTo>
                  <a:pt x="15619" y="765"/>
                </a:moveTo>
                <a:lnTo>
                  <a:pt x="15620" y="734"/>
                </a:lnTo>
                <a:lnTo>
                  <a:pt x="15622" y="703"/>
                </a:lnTo>
                <a:lnTo>
                  <a:pt x="15625" y="674"/>
                </a:lnTo>
                <a:lnTo>
                  <a:pt x="15629" y="644"/>
                </a:lnTo>
                <a:lnTo>
                  <a:pt x="15636" y="615"/>
                </a:lnTo>
                <a:lnTo>
                  <a:pt x="15643" y="587"/>
                </a:lnTo>
                <a:lnTo>
                  <a:pt x="15652" y="560"/>
                </a:lnTo>
                <a:lnTo>
                  <a:pt x="15662" y="532"/>
                </a:lnTo>
                <a:lnTo>
                  <a:pt x="15674" y="506"/>
                </a:lnTo>
                <a:lnTo>
                  <a:pt x="15686" y="481"/>
                </a:lnTo>
                <a:lnTo>
                  <a:pt x="15700" y="455"/>
                </a:lnTo>
                <a:lnTo>
                  <a:pt x="15716" y="431"/>
                </a:lnTo>
                <a:lnTo>
                  <a:pt x="15731" y="408"/>
                </a:lnTo>
                <a:lnTo>
                  <a:pt x="15750" y="385"/>
                </a:lnTo>
                <a:lnTo>
                  <a:pt x="15769" y="362"/>
                </a:lnTo>
                <a:lnTo>
                  <a:pt x="15790" y="341"/>
                </a:lnTo>
                <a:lnTo>
                  <a:pt x="15811" y="319"/>
                </a:lnTo>
                <a:lnTo>
                  <a:pt x="15833" y="300"/>
                </a:lnTo>
                <a:lnTo>
                  <a:pt x="15856" y="283"/>
                </a:lnTo>
                <a:lnTo>
                  <a:pt x="15881" y="266"/>
                </a:lnTo>
                <a:lnTo>
                  <a:pt x="15905" y="250"/>
                </a:lnTo>
                <a:lnTo>
                  <a:pt x="15929" y="236"/>
                </a:lnTo>
                <a:lnTo>
                  <a:pt x="15955" y="223"/>
                </a:lnTo>
                <a:lnTo>
                  <a:pt x="15980" y="212"/>
                </a:lnTo>
                <a:lnTo>
                  <a:pt x="16008" y="201"/>
                </a:lnTo>
                <a:lnTo>
                  <a:pt x="16035" y="193"/>
                </a:lnTo>
                <a:lnTo>
                  <a:pt x="16063" y="186"/>
                </a:lnTo>
                <a:lnTo>
                  <a:pt x="16092" y="179"/>
                </a:lnTo>
                <a:lnTo>
                  <a:pt x="16121" y="175"/>
                </a:lnTo>
                <a:lnTo>
                  <a:pt x="16152" y="172"/>
                </a:lnTo>
                <a:lnTo>
                  <a:pt x="16182" y="170"/>
                </a:lnTo>
                <a:lnTo>
                  <a:pt x="16214" y="169"/>
                </a:lnTo>
                <a:lnTo>
                  <a:pt x="16245" y="170"/>
                </a:lnTo>
                <a:lnTo>
                  <a:pt x="16275" y="172"/>
                </a:lnTo>
                <a:lnTo>
                  <a:pt x="16305" y="175"/>
                </a:lnTo>
                <a:lnTo>
                  <a:pt x="16334" y="179"/>
                </a:lnTo>
                <a:lnTo>
                  <a:pt x="16363" y="186"/>
                </a:lnTo>
                <a:lnTo>
                  <a:pt x="16391" y="193"/>
                </a:lnTo>
                <a:lnTo>
                  <a:pt x="16418" y="201"/>
                </a:lnTo>
                <a:lnTo>
                  <a:pt x="16446" y="212"/>
                </a:lnTo>
                <a:lnTo>
                  <a:pt x="16472" y="223"/>
                </a:lnTo>
                <a:lnTo>
                  <a:pt x="16497" y="236"/>
                </a:lnTo>
                <a:lnTo>
                  <a:pt x="16522" y="250"/>
                </a:lnTo>
                <a:lnTo>
                  <a:pt x="16546" y="266"/>
                </a:lnTo>
                <a:lnTo>
                  <a:pt x="16570" y="283"/>
                </a:lnTo>
                <a:lnTo>
                  <a:pt x="16593" y="300"/>
                </a:lnTo>
                <a:lnTo>
                  <a:pt x="16615" y="319"/>
                </a:lnTo>
                <a:lnTo>
                  <a:pt x="16637" y="341"/>
                </a:lnTo>
                <a:lnTo>
                  <a:pt x="16657" y="362"/>
                </a:lnTo>
                <a:lnTo>
                  <a:pt x="16677" y="385"/>
                </a:lnTo>
                <a:lnTo>
                  <a:pt x="16695" y="408"/>
                </a:lnTo>
                <a:lnTo>
                  <a:pt x="16711" y="431"/>
                </a:lnTo>
                <a:lnTo>
                  <a:pt x="16726" y="455"/>
                </a:lnTo>
                <a:lnTo>
                  <a:pt x="16741" y="481"/>
                </a:lnTo>
                <a:lnTo>
                  <a:pt x="16753" y="506"/>
                </a:lnTo>
                <a:lnTo>
                  <a:pt x="16764" y="532"/>
                </a:lnTo>
                <a:lnTo>
                  <a:pt x="16774" y="560"/>
                </a:lnTo>
                <a:lnTo>
                  <a:pt x="16783" y="587"/>
                </a:lnTo>
                <a:lnTo>
                  <a:pt x="16790" y="615"/>
                </a:lnTo>
                <a:lnTo>
                  <a:pt x="16796" y="644"/>
                </a:lnTo>
                <a:lnTo>
                  <a:pt x="16801" y="674"/>
                </a:lnTo>
                <a:lnTo>
                  <a:pt x="16804" y="703"/>
                </a:lnTo>
                <a:lnTo>
                  <a:pt x="16806" y="734"/>
                </a:lnTo>
                <a:lnTo>
                  <a:pt x="16807" y="765"/>
                </a:lnTo>
                <a:lnTo>
                  <a:pt x="16806" y="797"/>
                </a:lnTo>
                <a:lnTo>
                  <a:pt x="16804" y="828"/>
                </a:lnTo>
                <a:lnTo>
                  <a:pt x="16801" y="857"/>
                </a:lnTo>
                <a:lnTo>
                  <a:pt x="16796" y="887"/>
                </a:lnTo>
                <a:lnTo>
                  <a:pt x="16790" y="916"/>
                </a:lnTo>
                <a:lnTo>
                  <a:pt x="16783" y="944"/>
                </a:lnTo>
                <a:lnTo>
                  <a:pt x="16774" y="971"/>
                </a:lnTo>
                <a:lnTo>
                  <a:pt x="16764" y="998"/>
                </a:lnTo>
                <a:lnTo>
                  <a:pt x="16752" y="1025"/>
                </a:lnTo>
                <a:lnTo>
                  <a:pt x="16740" y="1050"/>
                </a:lnTo>
                <a:lnTo>
                  <a:pt x="16726" y="1074"/>
                </a:lnTo>
                <a:lnTo>
                  <a:pt x="16710" y="1100"/>
                </a:lnTo>
                <a:lnTo>
                  <a:pt x="16695" y="1123"/>
                </a:lnTo>
                <a:lnTo>
                  <a:pt x="16676" y="1146"/>
                </a:lnTo>
                <a:lnTo>
                  <a:pt x="16657" y="1168"/>
                </a:lnTo>
                <a:lnTo>
                  <a:pt x="16636" y="1190"/>
                </a:lnTo>
                <a:lnTo>
                  <a:pt x="16615" y="1210"/>
                </a:lnTo>
                <a:lnTo>
                  <a:pt x="16592" y="1230"/>
                </a:lnTo>
                <a:lnTo>
                  <a:pt x="16570" y="1248"/>
                </a:lnTo>
                <a:lnTo>
                  <a:pt x="16545" y="1265"/>
                </a:lnTo>
                <a:lnTo>
                  <a:pt x="16521" y="1280"/>
                </a:lnTo>
                <a:lnTo>
                  <a:pt x="16496" y="1295"/>
                </a:lnTo>
                <a:lnTo>
                  <a:pt x="16471" y="1307"/>
                </a:lnTo>
                <a:lnTo>
                  <a:pt x="16445" y="1319"/>
                </a:lnTo>
                <a:lnTo>
                  <a:pt x="16418" y="1328"/>
                </a:lnTo>
                <a:lnTo>
                  <a:pt x="16391" y="1337"/>
                </a:lnTo>
                <a:lnTo>
                  <a:pt x="16363" y="1344"/>
                </a:lnTo>
                <a:lnTo>
                  <a:pt x="16334" y="1350"/>
                </a:lnTo>
                <a:lnTo>
                  <a:pt x="16305" y="1356"/>
                </a:lnTo>
                <a:lnTo>
                  <a:pt x="16275" y="1359"/>
                </a:lnTo>
                <a:lnTo>
                  <a:pt x="16244" y="1361"/>
                </a:lnTo>
                <a:lnTo>
                  <a:pt x="16214" y="1361"/>
                </a:lnTo>
                <a:lnTo>
                  <a:pt x="16182" y="1361"/>
                </a:lnTo>
                <a:lnTo>
                  <a:pt x="16152" y="1359"/>
                </a:lnTo>
                <a:lnTo>
                  <a:pt x="16121" y="1356"/>
                </a:lnTo>
                <a:lnTo>
                  <a:pt x="16093" y="1350"/>
                </a:lnTo>
                <a:lnTo>
                  <a:pt x="16063" y="1344"/>
                </a:lnTo>
                <a:lnTo>
                  <a:pt x="16036" y="1337"/>
                </a:lnTo>
                <a:lnTo>
                  <a:pt x="16008" y="1328"/>
                </a:lnTo>
                <a:lnTo>
                  <a:pt x="15981" y="1319"/>
                </a:lnTo>
                <a:lnTo>
                  <a:pt x="15955" y="1307"/>
                </a:lnTo>
                <a:lnTo>
                  <a:pt x="15930" y="1295"/>
                </a:lnTo>
                <a:lnTo>
                  <a:pt x="15905" y="1280"/>
                </a:lnTo>
                <a:lnTo>
                  <a:pt x="15881" y="1265"/>
                </a:lnTo>
                <a:lnTo>
                  <a:pt x="15857" y="1248"/>
                </a:lnTo>
                <a:lnTo>
                  <a:pt x="15834" y="1230"/>
                </a:lnTo>
                <a:lnTo>
                  <a:pt x="15812" y="1210"/>
                </a:lnTo>
                <a:lnTo>
                  <a:pt x="15790" y="1190"/>
                </a:lnTo>
                <a:lnTo>
                  <a:pt x="15769" y="1168"/>
                </a:lnTo>
                <a:lnTo>
                  <a:pt x="15750" y="1146"/>
                </a:lnTo>
                <a:lnTo>
                  <a:pt x="15732" y="1123"/>
                </a:lnTo>
                <a:lnTo>
                  <a:pt x="15716" y="1100"/>
                </a:lnTo>
                <a:lnTo>
                  <a:pt x="15700" y="1074"/>
                </a:lnTo>
                <a:lnTo>
                  <a:pt x="15686" y="1050"/>
                </a:lnTo>
                <a:lnTo>
                  <a:pt x="15674" y="1025"/>
                </a:lnTo>
                <a:lnTo>
                  <a:pt x="15662" y="998"/>
                </a:lnTo>
                <a:lnTo>
                  <a:pt x="15652" y="971"/>
                </a:lnTo>
                <a:lnTo>
                  <a:pt x="15643" y="944"/>
                </a:lnTo>
                <a:lnTo>
                  <a:pt x="15636" y="916"/>
                </a:lnTo>
                <a:lnTo>
                  <a:pt x="15629" y="887"/>
                </a:lnTo>
                <a:lnTo>
                  <a:pt x="15625" y="857"/>
                </a:lnTo>
                <a:lnTo>
                  <a:pt x="15622" y="828"/>
                </a:lnTo>
                <a:lnTo>
                  <a:pt x="15620" y="797"/>
                </a:lnTo>
                <a:lnTo>
                  <a:pt x="15619" y="765"/>
                </a:lnTo>
                <a:close/>
                <a:moveTo>
                  <a:pt x="14871" y="1323"/>
                </a:moveTo>
                <a:lnTo>
                  <a:pt x="14848" y="1323"/>
                </a:lnTo>
                <a:lnTo>
                  <a:pt x="14827" y="1321"/>
                </a:lnTo>
                <a:lnTo>
                  <a:pt x="14807" y="1319"/>
                </a:lnTo>
                <a:lnTo>
                  <a:pt x="14790" y="1316"/>
                </a:lnTo>
                <a:lnTo>
                  <a:pt x="14774" y="1310"/>
                </a:lnTo>
                <a:lnTo>
                  <a:pt x="14761" y="1305"/>
                </a:lnTo>
                <a:lnTo>
                  <a:pt x="14748" y="1299"/>
                </a:lnTo>
                <a:lnTo>
                  <a:pt x="14739" y="1291"/>
                </a:lnTo>
                <a:lnTo>
                  <a:pt x="14733" y="1287"/>
                </a:lnTo>
                <a:lnTo>
                  <a:pt x="14729" y="1282"/>
                </a:lnTo>
                <a:lnTo>
                  <a:pt x="14725" y="1277"/>
                </a:lnTo>
                <a:lnTo>
                  <a:pt x="14721" y="1270"/>
                </a:lnTo>
                <a:lnTo>
                  <a:pt x="14715" y="1257"/>
                </a:lnTo>
                <a:lnTo>
                  <a:pt x="14708" y="1242"/>
                </a:lnTo>
                <a:lnTo>
                  <a:pt x="14704" y="1224"/>
                </a:lnTo>
                <a:lnTo>
                  <a:pt x="14701" y="1206"/>
                </a:lnTo>
                <a:lnTo>
                  <a:pt x="14699" y="1185"/>
                </a:lnTo>
                <a:lnTo>
                  <a:pt x="14699" y="1163"/>
                </a:lnTo>
                <a:lnTo>
                  <a:pt x="14699" y="383"/>
                </a:lnTo>
                <a:lnTo>
                  <a:pt x="14699" y="358"/>
                </a:lnTo>
                <a:lnTo>
                  <a:pt x="14701" y="337"/>
                </a:lnTo>
                <a:lnTo>
                  <a:pt x="14704" y="317"/>
                </a:lnTo>
                <a:lnTo>
                  <a:pt x="14708" y="298"/>
                </a:lnTo>
                <a:lnTo>
                  <a:pt x="14713" y="283"/>
                </a:lnTo>
                <a:lnTo>
                  <a:pt x="14721" y="268"/>
                </a:lnTo>
                <a:lnTo>
                  <a:pt x="14728" y="255"/>
                </a:lnTo>
                <a:lnTo>
                  <a:pt x="14738" y="244"/>
                </a:lnTo>
                <a:lnTo>
                  <a:pt x="14748" y="234"/>
                </a:lnTo>
                <a:lnTo>
                  <a:pt x="14761" y="226"/>
                </a:lnTo>
                <a:lnTo>
                  <a:pt x="14775" y="219"/>
                </a:lnTo>
                <a:lnTo>
                  <a:pt x="14791" y="213"/>
                </a:lnTo>
                <a:lnTo>
                  <a:pt x="14809" y="209"/>
                </a:lnTo>
                <a:lnTo>
                  <a:pt x="14829" y="206"/>
                </a:lnTo>
                <a:lnTo>
                  <a:pt x="14851" y="203"/>
                </a:lnTo>
                <a:lnTo>
                  <a:pt x="14874" y="203"/>
                </a:lnTo>
                <a:lnTo>
                  <a:pt x="15083" y="203"/>
                </a:lnTo>
                <a:lnTo>
                  <a:pt x="15120" y="205"/>
                </a:lnTo>
                <a:lnTo>
                  <a:pt x="15155" y="208"/>
                </a:lnTo>
                <a:lnTo>
                  <a:pt x="15171" y="210"/>
                </a:lnTo>
                <a:lnTo>
                  <a:pt x="15187" y="212"/>
                </a:lnTo>
                <a:lnTo>
                  <a:pt x="15203" y="215"/>
                </a:lnTo>
                <a:lnTo>
                  <a:pt x="15219" y="219"/>
                </a:lnTo>
                <a:lnTo>
                  <a:pt x="15233" y="223"/>
                </a:lnTo>
                <a:lnTo>
                  <a:pt x="15248" y="228"/>
                </a:lnTo>
                <a:lnTo>
                  <a:pt x="15262" y="233"/>
                </a:lnTo>
                <a:lnTo>
                  <a:pt x="15275" y="238"/>
                </a:lnTo>
                <a:lnTo>
                  <a:pt x="15288" y="245"/>
                </a:lnTo>
                <a:lnTo>
                  <a:pt x="15301" y="251"/>
                </a:lnTo>
                <a:lnTo>
                  <a:pt x="15313" y="258"/>
                </a:lnTo>
                <a:lnTo>
                  <a:pt x="15325" y="266"/>
                </a:lnTo>
                <a:lnTo>
                  <a:pt x="15337" y="275"/>
                </a:lnTo>
                <a:lnTo>
                  <a:pt x="15350" y="285"/>
                </a:lnTo>
                <a:lnTo>
                  <a:pt x="15361" y="295"/>
                </a:lnTo>
                <a:lnTo>
                  <a:pt x="15371" y="306"/>
                </a:lnTo>
                <a:lnTo>
                  <a:pt x="15381" y="317"/>
                </a:lnTo>
                <a:lnTo>
                  <a:pt x="15390" y="330"/>
                </a:lnTo>
                <a:lnTo>
                  <a:pt x="15397" y="343"/>
                </a:lnTo>
                <a:lnTo>
                  <a:pt x="15405" y="355"/>
                </a:lnTo>
                <a:lnTo>
                  <a:pt x="15411" y="370"/>
                </a:lnTo>
                <a:lnTo>
                  <a:pt x="15416" y="384"/>
                </a:lnTo>
                <a:lnTo>
                  <a:pt x="15420" y="399"/>
                </a:lnTo>
                <a:lnTo>
                  <a:pt x="15425" y="414"/>
                </a:lnTo>
                <a:lnTo>
                  <a:pt x="15428" y="430"/>
                </a:lnTo>
                <a:lnTo>
                  <a:pt x="15430" y="447"/>
                </a:lnTo>
                <a:lnTo>
                  <a:pt x="15431" y="464"/>
                </a:lnTo>
                <a:lnTo>
                  <a:pt x="15431" y="482"/>
                </a:lnTo>
                <a:lnTo>
                  <a:pt x="15431" y="502"/>
                </a:lnTo>
                <a:lnTo>
                  <a:pt x="15429" y="521"/>
                </a:lnTo>
                <a:lnTo>
                  <a:pt x="15427" y="539"/>
                </a:lnTo>
                <a:lnTo>
                  <a:pt x="15423" y="556"/>
                </a:lnTo>
                <a:lnTo>
                  <a:pt x="15417" y="572"/>
                </a:lnTo>
                <a:lnTo>
                  <a:pt x="15412" y="588"/>
                </a:lnTo>
                <a:lnTo>
                  <a:pt x="15405" y="603"/>
                </a:lnTo>
                <a:lnTo>
                  <a:pt x="15396" y="618"/>
                </a:lnTo>
                <a:lnTo>
                  <a:pt x="15388" y="630"/>
                </a:lnTo>
                <a:lnTo>
                  <a:pt x="15377" y="643"/>
                </a:lnTo>
                <a:lnTo>
                  <a:pt x="15366" y="655"/>
                </a:lnTo>
                <a:lnTo>
                  <a:pt x="15353" y="666"/>
                </a:lnTo>
                <a:lnTo>
                  <a:pt x="15340" y="677"/>
                </a:lnTo>
                <a:lnTo>
                  <a:pt x="15326" y="686"/>
                </a:lnTo>
                <a:lnTo>
                  <a:pt x="15310" y="695"/>
                </a:lnTo>
                <a:lnTo>
                  <a:pt x="15293" y="702"/>
                </a:lnTo>
                <a:lnTo>
                  <a:pt x="15321" y="711"/>
                </a:lnTo>
                <a:lnTo>
                  <a:pt x="15346" y="719"/>
                </a:lnTo>
                <a:lnTo>
                  <a:pt x="15370" y="730"/>
                </a:lnTo>
                <a:lnTo>
                  <a:pt x="15392" y="741"/>
                </a:lnTo>
                <a:lnTo>
                  <a:pt x="15412" y="754"/>
                </a:lnTo>
                <a:lnTo>
                  <a:pt x="15431" y="769"/>
                </a:lnTo>
                <a:lnTo>
                  <a:pt x="15439" y="776"/>
                </a:lnTo>
                <a:lnTo>
                  <a:pt x="15448" y="784"/>
                </a:lnTo>
                <a:lnTo>
                  <a:pt x="15455" y="793"/>
                </a:lnTo>
                <a:lnTo>
                  <a:pt x="15462" y="801"/>
                </a:lnTo>
                <a:lnTo>
                  <a:pt x="15470" y="810"/>
                </a:lnTo>
                <a:lnTo>
                  <a:pt x="15476" y="819"/>
                </a:lnTo>
                <a:lnTo>
                  <a:pt x="15482" y="830"/>
                </a:lnTo>
                <a:lnTo>
                  <a:pt x="15488" y="839"/>
                </a:lnTo>
                <a:lnTo>
                  <a:pt x="15493" y="850"/>
                </a:lnTo>
                <a:lnTo>
                  <a:pt x="15497" y="860"/>
                </a:lnTo>
                <a:lnTo>
                  <a:pt x="15501" y="872"/>
                </a:lnTo>
                <a:lnTo>
                  <a:pt x="15506" y="882"/>
                </a:lnTo>
                <a:lnTo>
                  <a:pt x="15512" y="907"/>
                </a:lnTo>
                <a:lnTo>
                  <a:pt x="15516" y="932"/>
                </a:lnTo>
                <a:lnTo>
                  <a:pt x="15518" y="958"/>
                </a:lnTo>
                <a:lnTo>
                  <a:pt x="15519" y="987"/>
                </a:lnTo>
                <a:lnTo>
                  <a:pt x="15519" y="1007"/>
                </a:lnTo>
                <a:lnTo>
                  <a:pt x="15517" y="1028"/>
                </a:lnTo>
                <a:lnTo>
                  <a:pt x="15515" y="1047"/>
                </a:lnTo>
                <a:lnTo>
                  <a:pt x="15512" y="1066"/>
                </a:lnTo>
                <a:lnTo>
                  <a:pt x="15508" y="1085"/>
                </a:lnTo>
                <a:lnTo>
                  <a:pt x="15502" y="1103"/>
                </a:lnTo>
                <a:lnTo>
                  <a:pt x="15497" y="1120"/>
                </a:lnTo>
                <a:lnTo>
                  <a:pt x="15490" y="1136"/>
                </a:lnTo>
                <a:lnTo>
                  <a:pt x="15482" y="1152"/>
                </a:lnTo>
                <a:lnTo>
                  <a:pt x="15474" y="1167"/>
                </a:lnTo>
                <a:lnTo>
                  <a:pt x="15463" y="1182"/>
                </a:lnTo>
                <a:lnTo>
                  <a:pt x="15453" y="1196"/>
                </a:lnTo>
                <a:lnTo>
                  <a:pt x="15442" y="1209"/>
                </a:lnTo>
                <a:lnTo>
                  <a:pt x="15430" y="1221"/>
                </a:lnTo>
                <a:lnTo>
                  <a:pt x="15416" y="1233"/>
                </a:lnTo>
                <a:lnTo>
                  <a:pt x="15403" y="1245"/>
                </a:lnTo>
                <a:lnTo>
                  <a:pt x="15389" y="1255"/>
                </a:lnTo>
                <a:lnTo>
                  <a:pt x="15375" y="1263"/>
                </a:lnTo>
                <a:lnTo>
                  <a:pt x="15361" y="1271"/>
                </a:lnTo>
                <a:lnTo>
                  <a:pt x="15346" y="1279"/>
                </a:lnTo>
                <a:lnTo>
                  <a:pt x="15330" y="1286"/>
                </a:lnTo>
                <a:lnTo>
                  <a:pt x="15314" y="1293"/>
                </a:lnTo>
                <a:lnTo>
                  <a:pt x="15298" y="1298"/>
                </a:lnTo>
                <a:lnTo>
                  <a:pt x="15280" y="1303"/>
                </a:lnTo>
                <a:lnTo>
                  <a:pt x="15262" y="1308"/>
                </a:lnTo>
                <a:lnTo>
                  <a:pt x="15244" y="1311"/>
                </a:lnTo>
                <a:lnTo>
                  <a:pt x="15225" y="1316"/>
                </a:lnTo>
                <a:lnTo>
                  <a:pt x="15206" y="1318"/>
                </a:lnTo>
                <a:lnTo>
                  <a:pt x="15185" y="1320"/>
                </a:lnTo>
                <a:lnTo>
                  <a:pt x="15165" y="1322"/>
                </a:lnTo>
                <a:lnTo>
                  <a:pt x="15144" y="1323"/>
                </a:lnTo>
                <a:lnTo>
                  <a:pt x="15122" y="1323"/>
                </a:lnTo>
                <a:lnTo>
                  <a:pt x="14871" y="1323"/>
                </a:lnTo>
                <a:close/>
                <a:moveTo>
                  <a:pt x="14953" y="1104"/>
                </a:moveTo>
                <a:lnTo>
                  <a:pt x="15080" y="1104"/>
                </a:lnTo>
                <a:lnTo>
                  <a:pt x="15101" y="1104"/>
                </a:lnTo>
                <a:lnTo>
                  <a:pt x="15120" y="1102"/>
                </a:lnTo>
                <a:lnTo>
                  <a:pt x="15139" y="1100"/>
                </a:lnTo>
                <a:lnTo>
                  <a:pt x="15156" y="1096"/>
                </a:lnTo>
                <a:lnTo>
                  <a:pt x="15171" y="1091"/>
                </a:lnTo>
                <a:lnTo>
                  <a:pt x="15185" y="1086"/>
                </a:lnTo>
                <a:lnTo>
                  <a:pt x="15198" y="1080"/>
                </a:lnTo>
                <a:lnTo>
                  <a:pt x="15209" y="1072"/>
                </a:lnTo>
                <a:lnTo>
                  <a:pt x="15220" y="1064"/>
                </a:lnTo>
                <a:lnTo>
                  <a:pt x="15228" y="1054"/>
                </a:lnTo>
                <a:lnTo>
                  <a:pt x="15236" y="1045"/>
                </a:lnTo>
                <a:lnTo>
                  <a:pt x="15242" y="1033"/>
                </a:lnTo>
                <a:lnTo>
                  <a:pt x="15246" y="1021"/>
                </a:lnTo>
                <a:lnTo>
                  <a:pt x="15250" y="1008"/>
                </a:lnTo>
                <a:lnTo>
                  <a:pt x="15251" y="993"/>
                </a:lnTo>
                <a:lnTo>
                  <a:pt x="15252" y="978"/>
                </a:lnTo>
                <a:lnTo>
                  <a:pt x="15251" y="963"/>
                </a:lnTo>
                <a:lnTo>
                  <a:pt x="15250" y="949"/>
                </a:lnTo>
                <a:lnTo>
                  <a:pt x="15246" y="935"/>
                </a:lnTo>
                <a:lnTo>
                  <a:pt x="15242" y="922"/>
                </a:lnTo>
                <a:lnTo>
                  <a:pt x="15236" y="912"/>
                </a:lnTo>
                <a:lnTo>
                  <a:pt x="15228" y="901"/>
                </a:lnTo>
                <a:lnTo>
                  <a:pt x="15219" y="892"/>
                </a:lnTo>
                <a:lnTo>
                  <a:pt x="15208" y="883"/>
                </a:lnTo>
                <a:lnTo>
                  <a:pt x="15197" y="876"/>
                </a:lnTo>
                <a:lnTo>
                  <a:pt x="15183" y="870"/>
                </a:lnTo>
                <a:lnTo>
                  <a:pt x="15169" y="864"/>
                </a:lnTo>
                <a:lnTo>
                  <a:pt x="15154" y="860"/>
                </a:lnTo>
                <a:lnTo>
                  <a:pt x="15136" y="857"/>
                </a:lnTo>
                <a:lnTo>
                  <a:pt x="15117" y="854"/>
                </a:lnTo>
                <a:lnTo>
                  <a:pt x="15097" y="853"/>
                </a:lnTo>
                <a:lnTo>
                  <a:pt x="15076" y="853"/>
                </a:lnTo>
                <a:lnTo>
                  <a:pt x="14953" y="853"/>
                </a:lnTo>
                <a:lnTo>
                  <a:pt x="14953" y="1104"/>
                </a:lnTo>
                <a:close/>
                <a:moveTo>
                  <a:pt x="14953" y="639"/>
                </a:moveTo>
                <a:lnTo>
                  <a:pt x="15059" y="639"/>
                </a:lnTo>
                <a:lnTo>
                  <a:pt x="15073" y="639"/>
                </a:lnTo>
                <a:lnTo>
                  <a:pt x="15085" y="638"/>
                </a:lnTo>
                <a:lnTo>
                  <a:pt x="15097" y="636"/>
                </a:lnTo>
                <a:lnTo>
                  <a:pt x="15108" y="633"/>
                </a:lnTo>
                <a:lnTo>
                  <a:pt x="15119" y="628"/>
                </a:lnTo>
                <a:lnTo>
                  <a:pt x="15129" y="624"/>
                </a:lnTo>
                <a:lnTo>
                  <a:pt x="15139" y="619"/>
                </a:lnTo>
                <a:lnTo>
                  <a:pt x="15147" y="613"/>
                </a:lnTo>
                <a:lnTo>
                  <a:pt x="15157" y="605"/>
                </a:lnTo>
                <a:lnTo>
                  <a:pt x="15164" y="597"/>
                </a:lnTo>
                <a:lnTo>
                  <a:pt x="15170" y="587"/>
                </a:lnTo>
                <a:lnTo>
                  <a:pt x="15176" y="578"/>
                </a:lnTo>
                <a:lnTo>
                  <a:pt x="15180" y="567"/>
                </a:lnTo>
                <a:lnTo>
                  <a:pt x="15183" y="556"/>
                </a:lnTo>
                <a:lnTo>
                  <a:pt x="15185" y="544"/>
                </a:lnTo>
                <a:lnTo>
                  <a:pt x="15185" y="531"/>
                </a:lnTo>
                <a:lnTo>
                  <a:pt x="15185" y="518"/>
                </a:lnTo>
                <a:lnTo>
                  <a:pt x="15183" y="505"/>
                </a:lnTo>
                <a:lnTo>
                  <a:pt x="15180" y="493"/>
                </a:lnTo>
                <a:lnTo>
                  <a:pt x="15176" y="483"/>
                </a:lnTo>
                <a:lnTo>
                  <a:pt x="15170" y="472"/>
                </a:lnTo>
                <a:lnTo>
                  <a:pt x="15164" y="463"/>
                </a:lnTo>
                <a:lnTo>
                  <a:pt x="15156" y="454"/>
                </a:lnTo>
                <a:lnTo>
                  <a:pt x="15147" y="447"/>
                </a:lnTo>
                <a:lnTo>
                  <a:pt x="15138" y="441"/>
                </a:lnTo>
                <a:lnTo>
                  <a:pt x="15128" y="435"/>
                </a:lnTo>
                <a:lnTo>
                  <a:pt x="15118" y="431"/>
                </a:lnTo>
                <a:lnTo>
                  <a:pt x="15107" y="427"/>
                </a:lnTo>
                <a:lnTo>
                  <a:pt x="15096" y="424"/>
                </a:lnTo>
                <a:lnTo>
                  <a:pt x="15083" y="422"/>
                </a:lnTo>
                <a:lnTo>
                  <a:pt x="15071" y="421"/>
                </a:lnTo>
                <a:lnTo>
                  <a:pt x="15057" y="421"/>
                </a:lnTo>
                <a:lnTo>
                  <a:pt x="14953" y="421"/>
                </a:lnTo>
                <a:lnTo>
                  <a:pt x="14953" y="639"/>
                </a:lnTo>
                <a:close/>
                <a:moveTo>
                  <a:pt x="13622" y="765"/>
                </a:moveTo>
                <a:lnTo>
                  <a:pt x="13622" y="783"/>
                </a:lnTo>
                <a:lnTo>
                  <a:pt x="13623" y="800"/>
                </a:lnTo>
                <a:lnTo>
                  <a:pt x="13625" y="816"/>
                </a:lnTo>
                <a:lnTo>
                  <a:pt x="13628" y="833"/>
                </a:lnTo>
                <a:lnTo>
                  <a:pt x="13632" y="849"/>
                </a:lnTo>
                <a:lnTo>
                  <a:pt x="13636" y="864"/>
                </a:lnTo>
                <a:lnTo>
                  <a:pt x="13640" y="879"/>
                </a:lnTo>
                <a:lnTo>
                  <a:pt x="13646" y="894"/>
                </a:lnTo>
                <a:lnTo>
                  <a:pt x="13653" y="909"/>
                </a:lnTo>
                <a:lnTo>
                  <a:pt x="13659" y="924"/>
                </a:lnTo>
                <a:lnTo>
                  <a:pt x="13667" y="937"/>
                </a:lnTo>
                <a:lnTo>
                  <a:pt x="13676" y="950"/>
                </a:lnTo>
                <a:lnTo>
                  <a:pt x="13685" y="964"/>
                </a:lnTo>
                <a:lnTo>
                  <a:pt x="13695" y="976"/>
                </a:lnTo>
                <a:lnTo>
                  <a:pt x="13706" y="989"/>
                </a:lnTo>
                <a:lnTo>
                  <a:pt x="13718" y="1000"/>
                </a:lnTo>
                <a:lnTo>
                  <a:pt x="13729" y="1012"/>
                </a:lnTo>
                <a:lnTo>
                  <a:pt x="13742" y="1023"/>
                </a:lnTo>
                <a:lnTo>
                  <a:pt x="13754" y="1033"/>
                </a:lnTo>
                <a:lnTo>
                  <a:pt x="13768" y="1043"/>
                </a:lnTo>
                <a:lnTo>
                  <a:pt x="13782" y="1051"/>
                </a:lnTo>
                <a:lnTo>
                  <a:pt x="13795" y="1058"/>
                </a:lnTo>
                <a:lnTo>
                  <a:pt x="13809" y="1066"/>
                </a:lnTo>
                <a:lnTo>
                  <a:pt x="13824" y="1072"/>
                </a:lnTo>
                <a:lnTo>
                  <a:pt x="13838" y="1077"/>
                </a:lnTo>
                <a:lnTo>
                  <a:pt x="13854" y="1083"/>
                </a:lnTo>
                <a:lnTo>
                  <a:pt x="13869" y="1087"/>
                </a:lnTo>
                <a:lnTo>
                  <a:pt x="13886" y="1090"/>
                </a:lnTo>
                <a:lnTo>
                  <a:pt x="13901" y="1092"/>
                </a:lnTo>
                <a:lnTo>
                  <a:pt x="13918" y="1094"/>
                </a:lnTo>
                <a:lnTo>
                  <a:pt x="13935" y="1095"/>
                </a:lnTo>
                <a:lnTo>
                  <a:pt x="13952" y="1096"/>
                </a:lnTo>
                <a:lnTo>
                  <a:pt x="13970" y="1095"/>
                </a:lnTo>
                <a:lnTo>
                  <a:pt x="13987" y="1094"/>
                </a:lnTo>
                <a:lnTo>
                  <a:pt x="14003" y="1092"/>
                </a:lnTo>
                <a:lnTo>
                  <a:pt x="14019" y="1090"/>
                </a:lnTo>
                <a:lnTo>
                  <a:pt x="14035" y="1087"/>
                </a:lnTo>
                <a:lnTo>
                  <a:pt x="14051" y="1083"/>
                </a:lnTo>
                <a:lnTo>
                  <a:pt x="14065" y="1077"/>
                </a:lnTo>
                <a:lnTo>
                  <a:pt x="14080" y="1072"/>
                </a:lnTo>
                <a:lnTo>
                  <a:pt x="14095" y="1066"/>
                </a:lnTo>
                <a:lnTo>
                  <a:pt x="14109" y="1058"/>
                </a:lnTo>
                <a:lnTo>
                  <a:pt x="14123" y="1051"/>
                </a:lnTo>
                <a:lnTo>
                  <a:pt x="14137" y="1043"/>
                </a:lnTo>
                <a:lnTo>
                  <a:pt x="14149" y="1033"/>
                </a:lnTo>
                <a:lnTo>
                  <a:pt x="14162" y="1023"/>
                </a:lnTo>
                <a:lnTo>
                  <a:pt x="14175" y="1012"/>
                </a:lnTo>
                <a:lnTo>
                  <a:pt x="14187" y="1000"/>
                </a:lnTo>
                <a:lnTo>
                  <a:pt x="14199" y="989"/>
                </a:lnTo>
                <a:lnTo>
                  <a:pt x="14209" y="976"/>
                </a:lnTo>
                <a:lnTo>
                  <a:pt x="14220" y="964"/>
                </a:lnTo>
                <a:lnTo>
                  <a:pt x="14228" y="950"/>
                </a:lnTo>
                <a:lnTo>
                  <a:pt x="14238" y="937"/>
                </a:lnTo>
                <a:lnTo>
                  <a:pt x="14245" y="924"/>
                </a:lnTo>
                <a:lnTo>
                  <a:pt x="14252" y="909"/>
                </a:lnTo>
                <a:lnTo>
                  <a:pt x="14259" y="894"/>
                </a:lnTo>
                <a:lnTo>
                  <a:pt x="14264" y="879"/>
                </a:lnTo>
                <a:lnTo>
                  <a:pt x="14269" y="864"/>
                </a:lnTo>
                <a:lnTo>
                  <a:pt x="14273" y="849"/>
                </a:lnTo>
                <a:lnTo>
                  <a:pt x="14276" y="833"/>
                </a:lnTo>
                <a:lnTo>
                  <a:pt x="14279" y="816"/>
                </a:lnTo>
                <a:lnTo>
                  <a:pt x="14281" y="800"/>
                </a:lnTo>
                <a:lnTo>
                  <a:pt x="14282" y="783"/>
                </a:lnTo>
                <a:lnTo>
                  <a:pt x="14283" y="765"/>
                </a:lnTo>
                <a:lnTo>
                  <a:pt x="14282" y="749"/>
                </a:lnTo>
                <a:lnTo>
                  <a:pt x="14281" y="731"/>
                </a:lnTo>
                <a:lnTo>
                  <a:pt x="14279" y="715"/>
                </a:lnTo>
                <a:lnTo>
                  <a:pt x="14276" y="698"/>
                </a:lnTo>
                <a:lnTo>
                  <a:pt x="14273" y="682"/>
                </a:lnTo>
                <a:lnTo>
                  <a:pt x="14269" y="666"/>
                </a:lnTo>
                <a:lnTo>
                  <a:pt x="14264" y="652"/>
                </a:lnTo>
                <a:lnTo>
                  <a:pt x="14259" y="636"/>
                </a:lnTo>
                <a:lnTo>
                  <a:pt x="14252" y="622"/>
                </a:lnTo>
                <a:lnTo>
                  <a:pt x="14245" y="607"/>
                </a:lnTo>
                <a:lnTo>
                  <a:pt x="14238" y="594"/>
                </a:lnTo>
                <a:lnTo>
                  <a:pt x="14229" y="580"/>
                </a:lnTo>
                <a:lnTo>
                  <a:pt x="14220" y="567"/>
                </a:lnTo>
                <a:lnTo>
                  <a:pt x="14209" y="555"/>
                </a:lnTo>
                <a:lnTo>
                  <a:pt x="14199" y="542"/>
                </a:lnTo>
                <a:lnTo>
                  <a:pt x="14187" y="529"/>
                </a:lnTo>
                <a:lnTo>
                  <a:pt x="14176" y="518"/>
                </a:lnTo>
                <a:lnTo>
                  <a:pt x="14163" y="507"/>
                </a:lnTo>
                <a:lnTo>
                  <a:pt x="14150" y="498"/>
                </a:lnTo>
                <a:lnTo>
                  <a:pt x="14137" y="488"/>
                </a:lnTo>
                <a:lnTo>
                  <a:pt x="14123" y="480"/>
                </a:lnTo>
                <a:lnTo>
                  <a:pt x="14109" y="471"/>
                </a:lnTo>
                <a:lnTo>
                  <a:pt x="14096" y="465"/>
                </a:lnTo>
                <a:lnTo>
                  <a:pt x="14081" y="459"/>
                </a:lnTo>
                <a:lnTo>
                  <a:pt x="14066" y="452"/>
                </a:lnTo>
                <a:lnTo>
                  <a:pt x="14051" y="448"/>
                </a:lnTo>
                <a:lnTo>
                  <a:pt x="14036" y="444"/>
                </a:lnTo>
                <a:lnTo>
                  <a:pt x="14019" y="441"/>
                </a:lnTo>
                <a:lnTo>
                  <a:pt x="14003" y="438"/>
                </a:lnTo>
                <a:lnTo>
                  <a:pt x="13987" y="435"/>
                </a:lnTo>
                <a:lnTo>
                  <a:pt x="13970" y="434"/>
                </a:lnTo>
                <a:lnTo>
                  <a:pt x="13952" y="434"/>
                </a:lnTo>
                <a:lnTo>
                  <a:pt x="13935" y="434"/>
                </a:lnTo>
                <a:lnTo>
                  <a:pt x="13918" y="435"/>
                </a:lnTo>
                <a:lnTo>
                  <a:pt x="13901" y="438"/>
                </a:lnTo>
                <a:lnTo>
                  <a:pt x="13885" y="441"/>
                </a:lnTo>
                <a:lnTo>
                  <a:pt x="13869" y="444"/>
                </a:lnTo>
                <a:lnTo>
                  <a:pt x="13853" y="448"/>
                </a:lnTo>
                <a:lnTo>
                  <a:pt x="13838" y="452"/>
                </a:lnTo>
                <a:lnTo>
                  <a:pt x="13823" y="459"/>
                </a:lnTo>
                <a:lnTo>
                  <a:pt x="13809" y="465"/>
                </a:lnTo>
                <a:lnTo>
                  <a:pt x="13794" y="471"/>
                </a:lnTo>
                <a:lnTo>
                  <a:pt x="13781" y="480"/>
                </a:lnTo>
                <a:lnTo>
                  <a:pt x="13767" y="488"/>
                </a:lnTo>
                <a:lnTo>
                  <a:pt x="13754" y="498"/>
                </a:lnTo>
                <a:lnTo>
                  <a:pt x="13742" y="507"/>
                </a:lnTo>
                <a:lnTo>
                  <a:pt x="13729" y="518"/>
                </a:lnTo>
                <a:lnTo>
                  <a:pt x="13717" y="529"/>
                </a:lnTo>
                <a:lnTo>
                  <a:pt x="13705" y="542"/>
                </a:lnTo>
                <a:lnTo>
                  <a:pt x="13695" y="555"/>
                </a:lnTo>
                <a:lnTo>
                  <a:pt x="13685" y="567"/>
                </a:lnTo>
                <a:lnTo>
                  <a:pt x="13676" y="580"/>
                </a:lnTo>
                <a:lnTo>
                  <a:pt x="13667" y="594"/>
                </a:lnTo>
                <a:lnTo>
                  <a:pt x="13659" y="607"/>
                </a:lnTo>
                <a:lnTo>
                  <a:pt x="13651" y="622"/>
                </a:lnTo>
                <a:lnTo>
                  <a:pt x="13645" y="636"/>
                </a:lnTo>
                <a:lnTo>
                  <a:pt x="13640" y="652"/>
                </a:lnTo>
                <a:lnTo>
                  <a:pt x="13636" y="666"/>
                </a:lnTo>
                <a:lnTo>
                  <a:pt x="13632" y="682"/>
                </a:lnTo>
                <a:lnTo>
                  <a:pt x="13627" y="698"/>
                </a:lnTo>
                <a:lnTo>
                  <a:pt x="13625" y="715"/>
                </a:lnTo>
                <a:lnTo>
                  <a:pt x="13623" y="731"/>
                </a:lnTo>
                <a:lnTo>
                  <a:pt x="13622" y="749"/>
                </a:lnTo>
                <a:lnTo>
                  <a:pt x="13622" y="765"/>
                </a:lnTo>
                <a:close/>
                <a:moveTo>
                  <a:pt x="13358" y="765"/>
                </a:moveTo>
                <a:lnTo>
                  <a:pt x="13358" y="734"/>
                </a:lnTo>
                <a:lnTo>
                  <a:pt x="13361" y="703"/>
                </a:lnTo>
                <a:lnTo>
                  <a:pt x="13365" y="674"/>
                </a:lnTo>
                <a:lnTo>
                  <a:pt x="13369" y="644"/>
                </a:lnTo>
                <a:lnTo>
                  <a:pt x="13375" y="615"/>
                </a:lnTo>
                <a:lnTo>
                  <a:pt x="13383" y="587"/>
                </a:lnTo>
                <a:lnTo>
                  <a:pt x="13391" y="560"/>
                </a:lnTo>
                <a:lnTo>
                  <a:pt x="13400" y="532"/>
                </a:lnTo>
                <a:lnTo>
                  <a:pt x="13412" y="506"/>
                </a:lnTo>
                <a:lnTo>
                  <a:pt x="13425" y="481"/>
                </a:lnTo>
                <a:lnTo>
                  <a:pt x="13439" y="455"/>
                </a:lnTo>
                <a:lnTo>
                  <a:pt x="13454" y="431"/>
                </a:lnTo>
                <a:lnTo>
                  <a:pt x="13471" y="408"/>
                </a:lnTo>
                <a:lnTo>
                  <a:pt x="13489" y="385"/>
                </a:lnTo>
                <a:lnTo>
                  <a:pt x="13509" y="362"/>
                </a:lnTo>
                <a:lnTo>
                  <a:pt x="13529" y="341"/>
                </a:lnTo>
                <a:lnTo>
                  <a:pt x="13551" y="319"/>
                </a:lnTo>
                <a:lnTo>
                  <a:pt x="13573" y="300"/>
                </a:lnTo>
                <a:lnTo>
                  <a:pt x="13596" y="283"/>
                </a:lnTo>
                <a:lnTo>
                  <a:pt x="13619" y="266"/>
                </a:lnTo>
                <a:lnTo>
                  <a:pt x="13643" y="250"/>
                </a:lnTo>
                <a:lnTo>
                  <a:pt x="13668" y="236"/>
                </a:lnTo>
                <a:lnTo>
                  <a:pt x="13694" y="223"/>
                </a:lnTo>
                <a:lnTo>
                  <a:pt x="13720" y="212"/>
                </a:lnTo>
                <a:lnTo>
                  <a:pt x="13747" y="201"/>
                </a:lnTo>
                <a:lnTo>
                  <a:pt x="13774" y="193"/>
                </a:lnTo>
                <a:lnTo>
                  <a:pt x="13802" y="186"/>
                </a:lnTo>
                <a:lnTo>
                  <a:pt x="13831" y="179"/>
                </a:lnTo>
                <a:lnTo>
                  <a:pt x="13861" y="175"/>
                </a:lnTo>
                <a:lnTo>
                  <a:pt x="13890" y="172"/>
                </a:lnTo>
                <a:lnTo>
                  <a:pt x="13921" y="170"/>
                </a:lnTo>
                <a:lnTo>
                  <a:pt x="13952" y="169"/>
                </a:lnTo>
                <a:lnTo>
                  <a:pt x="13983" y="170"/>
                </a:lnTo>
                <a:lnTo>
                  <a:pt x="14014" y="172"/>
                </a:lnTo>
                <a:lnTo>
                  <a:pt x="14044" y="175"/>
                </a:lnTo>
                <a:lnTo>
                  <a:pt x="14074" y="179"/>
                </a:lnTo>
                <a:lnTo>
                  <a:pt x="14102" y="186"/>
                </a:lnTo>
                <a:lnTo>
                  <a:pt x="14130" y="193"/>
                </a:lnTo>
                <a:lnTo>
                  <a:pt x="14158" y="201"/>
                </a:lnTo>
                <a:lnTo>
                  <a:pt x="14184" y="212"/>
                </a:lnTo>
                <a:lnTo>
                  <a:pt x="14210" y="223"/>
                </a:lnTo>
                <a:lnTo>
                  <a:pt x="14237" y="236"/>
                </a:lnTo>
                <a:lnTo>
                  <a:pt x="14261" y="250"/>
                </a:lnTo>
                <a:lnTo>
                  <a:pt x="14285" y="266"/>
                </a:lnTo>
                <a:lnTo>
                  <a:pt x="14309" y="283"/>
                </a:lnTo>
                <a:lnTo>
                  <a:pt x="14331" y="300"/>
                </a:lnTo>
                <a:lnTo>
                  <a:pt x="14354" y="319"/>
                </a:lnTo>
                <a:lnTo>
                  <a:pt x="14375" y="341"/>
                </a:lnTo>
                <a:lnTo>
                  <a:pt x="14396" y="362"/>
                </a:lnTo>
                <a:lnTo>
                  <a:pt x="14415" y="385"/>
                </a:lnTo>
                <a:lnTo>
                  <a:pt x="14433" y="408"/>
                </a:lnTo>
                <a:lnTo>
                  <a:pt x="14450" y="431"/>
                </a:lnTo>
                <a:lnTo>
                  <a:pt x="14466" y="455"/>
                </a:lnTo>
                <a:lnTo>
                  <a:pt x="14479" y="481"/>
                </a:lnTo>
                <a:lnTo>
                  <a:pt x="14492" y="506"/>
                </a:lnTo>
                <a:lnTo>
                  <a:pt x="14503" y="532"/>
                </a:lnTo>
                <a:lnTo>
                  <a:pt x="14513" y="560"/>
                </a:lnTo>
                <a:lnTo>
                  <a:pt x="14522" y="587"/>
                </a:lnTo>
                <a:lnTo>
                  <a:pt x="14530" y="615"/>
                </a:lnTo>
                <a:lnTo>
                  <a:pt x="14535" y="644"/>
                </a:lnTo>
                <a:lnTo>
                  <a:pt x="14540" y="674"/>
                </a:lnTo>
                <a:lnTo>
                  <a:pt x="14543" y="703"/>
                </a:lnTo>
                <a:lnTo>
                  <a:pt x="14545" y="734"/>
                </a:lnTo>
                <a:lnTo>
                  <a:pt x="14546" y="765"/>
                </a:lnTo>
                <a:lnTo>
                  <a:pt x="14545" y="797"/>
                </a:lnTo>
                <a:lnTo>
                  <a:pt x="14543" y="828"/>
                </a:lnTo>
                <a:lnTo>
                  <a:pt x="14540" y="857"/>
                </a:lnTo>
                <a:lnTo>
                  <a:pt x="14535" y="887"/>
                </a:lnTo>
                <a:lnTo>
                  <a:pt x="14530" y="916"/>
                </a:lnTo>
                <a:lnTo>
                  <a:pt x="14522" y="944"/>
                </a:lnTo>
                <a:lnTo>
                  <a:pt x="14513" y="971"/>
                </a:lnTo>
                <a:lnTo>
                  <a:pt x="14503" y="998"/>
                </a:lnTo>
                <a:lnTo>
                  <a:pt x="14492" y="1025"/>
                </a:lnTo>
                <a:lnTo>
                  <a:pt x="14479" y="1050"/>
                </a:lnTo>
                <a:lnTo>
                  <a:pt x="14466" y="1074"/>
                </a:lnTo>
                <a:lnTo>
                  <a:pt x="14450" y="1100"/>
                </a:lnTo>
                <a:lnTo>
                  <a:pt x="14433" y="1123"/>
                </a:lnTo>
                <a:lnTo>
                  <a:pt x="14415" y="1146"/>
                </a:lnTo>
                <a:lnTo>
                  <a:pt x="14396" y="1168"/>
                </a:lnTo>
                <a:lnTo>
                  <a:pt x="14375" y="1190"/>
                </a:lnTo>
                <a:lnTo>
                  <a:pt x="14353" y="1210"/>
                </a:lnTo>
                <a:lnTo>
                  <a:pt x="14331" y="1230"/>
                </a:lnTo>
                <a:lnTo>
                  <a:pt x="14308" y="1248"/>
                </a:lnTo>
                <a:lnTo>
                  <a:pt x="14285" y="1265"/>
                </a:lnTo>
                <a:lnTo>
                  <a:pt x="14261" y="1280"/>
                </a:lnTo>
                <a:lnTo>
                  <a:pt x="14236" y="1295"/>
                </a:lnTo>
                <a:lnTo>
                  <a:pt x="14210" y="1307"/>
                </a:lnTo>
                <a:lnTo>
                  <a:pt x="14184" y="1319"/>
                </a:lnTo>
                <a:lnTo>
                  <a:pt x="14157" y="1328"/>
                </a:lnTo>
                <a:lnTo>
                  <a:pt x="14129" y="1337"/>
                </a:lnTo>
                <a:lnTo>
                  <a:pt x="14102" y="1344"/>
                </a:lnTo>
                <a:lnTo>
                  <a:pt x="14073" y="1350"/>
                </a:lnTo>
                <a:lnTo>
                  <a:pt x="14044" y="1356"/>
                </a:lnTo>
                <a:lnTo>
                  <a:pt x="14014" y="1359"/>
                </a:lnTo>
                <a:lnTo>
                  <a:pt x="13983" y="1361"/>
                </a:lnTo>
                <a:lnTo>
                  <a:pt x="13952" y="1361"/>
                </a:lnTo>
                <a:lnTo>
                  <a:pt x="13921" y="1361"/>
                </a:lnTo>
                <a:lnTo>
                  <a:pt x="13891" y="1359"/>
                </a:lnTo>
                <a:lnTo>
                  <a:pt x="13861" y="1356"/>
                </a:lnTo>
                <a:lnTo>
                  <a:pt x="13831" y="1350"/>
                </a:lnTo>
                <a:lnTo>
                  <a:pt x="13803" y="1344"/>
                </a:lnTo>
                <a:lnTo>
                  <a:pt x="13774" y="1337"/>
                </a:lnTo>
                <a:lnTo>
                  <a:pt x="13747" y="1328"/>
                </a:lnTo>
                <a:lnTo>
                  <a:pt x="13721" y="1319"/>
                </a:lnTo>
                <a:lnTo>
                  <a:pt x="13695" y="1307"/>
                </a:lnTo>
                <a:lnTo>
                  <a:pt x="13668" y="1295"/>
                </a:lnTo>
                <a:lnTo>
                  <a:pt x="13644" y="1280"/>
                </a:lnTo>
                <a:lnTo>
                  <a:pt x="13620" y="1265"/>
                </a:lnTo>
                <a:lnTo>
                  <a:pt x="13596" y="1248"/>
                </a:lnTo>
                <a:lnTo>
                  <a:pt x="13573" y="1230"/>
                </a:lnTo>
                <a:lnTo>
                  <a:pt x="13551" y="1210"/>
                </a:lnTo>
                <a:lnTo>
                  <a:pt x="13529" y="1190"/>
                </a:lnTo>
                <a:lnTo>
                  <a:pt x="13509" y="1168"/>
                </a:lnTo>
                <a:lnTo>
                  <a:pt x="13489" y="1146"/>
                </a:lnTo>
                <a:lnTo>
                  <a:pt x="13471" y="1123"/>
                </a:lnTo>
                <a:lnTo>
                  <a:pt x="13454" y="1100"/>
                </a:lnTo>
                <a:lnTo>
                  <a:pt x="13439" y="1074"/>
                </a:lnTo>
                <a:lnTo>
                  <a:pt x="13425" y="1050"/>
                </a:lnTo>
                <a:lnTo>
                  <a:pt x="13412" y="1025"/>
                </a:lnTo>
                <a:lnTo>
                  <a:pt x="13401" y="998"/>
                </a:lnTo>
                <a:lnTo>
                  <a:pt x="13391" y="971"/>
                </a:lnTo>
                <a:lnTo>
                  <a:pt x="13383" y="944"/>
                </a:lnTo>
                <a:lnTo>
                  <a:pt x="13375" y="916"/>
                </a:lnTo>
                <a:lnTo>
                  <a:pt x="13369" y="887"/>
                </a:lnTo>
                <a:lnTo>
                  <a:pt x="13365" y="857"/>
                </a:lnTo>
                <a:lnTo>
                  <a:pt x="13361" y="828"/>
                </a:lnTo>
                <a:lnTo>
                  <a:pt x="13359" y="797"/>
                </a:lnTo>
                <a:lnTo>
                  <a:pt x="13358" y="765"/>
                </a:lnTo>
                <a:close/>
                <a:moveTo>
                  <a:pt x="12737" y="370"/>
                </a:moveTo>
                <a:lnTo>
                  <a:pt x="12738" y="348"/>
                </a:lnTo>
                <a:lnTo>
                  <a:pt x="12739" y="328"/>
                </a:lnTo>
                <a:lnTo>
                  <a:pt x="12742" y="309"/>
                </a:lnTo>
                <a:lnTo>
                  <a:pt x="12745" y="291"/>
                </a:lnTo>
                <a:lnTo>
                  <a:pt x="12749" y="274"/>
                </a:lnTo>
                <a:lnTo>
                  <a:pt x="12754" y="259"/>
                </a:lnTo>
                <a:lnTo>
                  <a:pt x="12762" y="247"/>
                </a:lnTo>
                <a:lnTo>
                  <a:pt x="12769" y="234"/>
                </a:lnTo>
                <a:lnTo>
                  <a:pt x="12778" y="223"/>
                </a:lnTo>
                <a:lnTo>
                  <a:pt x="12787" y="214"/>
                </a:lnTo>
                <a:lnTo>
                  <a:pt x="12797" y="207"/>
                </a:lnTo>
                <a:lnTo>
                  <a:pt x="12809" y="200"/>
                </a:lnTo>
                <a:lnTo>
                  <a:pt x="12821" y="195"/>
                </a:lnTo>
                <a:lnTo>
                  <a:pt x="12834" y="192"/>
                </a:lnTo>
                <a:lnTo>
                  <a:pt x="12849" y="190"/>
                </a:lnTo>
                <a:lnTo>
                  <a:pt x="12865" y="189"/>
                </a:lnTo>
                <a:lnTo>
                  <a:pt x="12879" y="190"/>
                </a:lnTo>
                <a:lnTo>
                  <a:pt x="12894" y="192"/>
                </a:lnTo>
                <a:lnTo>
                  <a:pt x="12908" y="195"/>
                </a:lnTo>
                <a:lnTo>
                  <a:pt x="12920" y="200"/>
                </a:lnTo>
                <a:lnTo>
                  <a:pt x="12932" y="207"/>
                </a:lnTo>
                <a:lnTo>
                  <a:pt x="12941" y="214"/>
                </a:lnTo>
                <a:lnTo>
                  <a:pt x="12951" y="223"/>
                </a:lnTo>
                <a:lnTo>
                  <a:pt x="12959" y="234"/>
                </a:lnTo>
                <a:lnTo>
                  <a:pt x="12968" y="247"/>
                </a:lnTo>
                <a:lnTo>
                  <a:pt x="12974" y="259"/>
                </a:lnTo>
                <a:lnTo>
                  <a:pt x="12979" y="274"/>
                </a:lnTo>
                <a:lnTo>
                  <a:pt x="12983" y="291"/>
                </a:lnTo>
                <a:lnTo>
                  <a:pt x="12987" y="309"/>
                </a:lnTo>
                <a:lnTo>
                  <a:pt x="12990" y="328"/>
                </a:lnTo>
                <a:lnTo>
                  <a:pt x="12991" y="348"/>
                </a:lnTo>
                <a:lnTo>
                  <a:pt x="12992" y="370"/>
                </a:lnTo>
                <a:lnTo>
                  <a:pt x="12992" y="1087"/>
                </a:lnTo>
                <a:lnTo>
                  <a:pt x="13206" y="1087"/>
                </a:lnTo>
                <a:lnTo>
                  <a:pt x="13228" y="1088"/>
                </a:lnTo>
                <a:lnTo>
                  <a:pt x="13248" y="1089"/>
                </a:lnTo>
                <a:lnTo>
                  <a:pt x="13267" y="1091"/>
                </a:lnTo>
                <a:lnTo>
                  <a:pt x="13285" y="1094"/>
                </a:lnTo>
                <a:lnTo>
                  <a:pt x="13302" y="1099"/>
                </a:lnTo>
                <a:lnTo>
                  <a:pt x="13316" y="1104"/>
                </a:lnTo>
                <a:lnTo>
                  <a:pt x="13330" y="1109"/>
                </a:lnTo>
                <a:lnTo>
                  <a:pt x="13342" y="1116"/>
                </a:lnTo>
                <a:lnTo>
                  <a:pt x="13352" y="1124"/>
                </a:lnTo>
                <a:lnTo>
                  <a:pt x="13362" y="1133"/>
                </a:lnTo>
                <a:lnTo>
                  <a:pt x="13369" y="1143"/>
                </a:lnTo>
                <a:lnTo>
                  <a:pt x="13375" y="1153"/>
                </a:lnTo>
                <a:lnTo>
                  <a:pt x="13380" y="1165"/>
                </a:lnTo>
                <a:lnTo>
                  <a:pt x="13384" y="1178"/>
                </a:lnTo>
                <a:lnTo>
                  <a:pt x="13386" y="1190"/>
                </a:lnTo>
                <a:lnTo>
                  <a:pt x="13387" y="1205"/>
                </a:lnTo>
                <a:lnTo>
                  <a:pt x="13386" y="1219"/>
                </a:lnTo>
                <a:lnTo>
                  <a:pt x="13384" y="1232"/>
                </a:lnTo>
                <a:lnTo>
                  <a:pt x="13380" y="1245"/>
                </a:lnTo>
                <a:lnTo>
                  <a:pt x="13375" y="1257"/>
                </a:lnTo>
                <a:lnTo>
                  <a:pt x="13369" y="1267"/>
                </a:lnTo>
                <a:lnTo>
                  <a:pt x="13362" y="1277"/>
                </a:lnTo>
                <a:lnTo>
                  <a:pt x="13352" y="1285"/>
                </a:lnTo>
                <a:lnTo>
                  <a:pt x="13342" y="1294"/>
                </a:lnTo>
                <a:lnTo>
                  <a:pt x="13330" y="1301"/>
                </a:lnTo>
                <a:lnTo>
                  <a:pt x="13316" y="1306"/>
                </a:lnTo>
                <a:lnTo>
                  <a:pt x="13302" y="1311"/>
                </a:lnTo>
                <a:lnTo>
                  <a:pt x="13285" y="1316"/>
                </a:lnTo>
                <a:lnTo>
                  <a:pt x="13267" y="1319"/>
                </a:lnTo>
                <a:lnTo>
                  <a:pt x="13248" y="1321"/>
                </a:lnTo>
                <a:lnTo>
                  <a:pt x="13228" y="1323"/>
                </a:lnTo>
                <a:lnTo>
                  <a:pt x="13206" y="1323"/>
                </a:lnTo>
                <a:lnTo>
                  <a:pt x="12910" y="1323"/>
                </a:lnTo>
                <a:lnTo>
                  <a:pt x="12887" y="1323"/>
                </a:lnTo>
                <a:lnTo>
                  <a:pt x="12865" y="1321"/>
                </a:lnTo>
                <a:lnTo>
                  <a:pt x="12846" y="1319"/>
                </a:lnTo>
                <a:lnTo>
                  <a:pt x="12828" y="1316"/>
                </a:lnTo>
                <a:lnTo>
                  <a:pt x="12812" y="1310"/>
                </a:lnTo>
                <a:lnTo>
                  <a:pt x="12799" y="1305"/>
                </a:lnTo>
                <a:lnTo>
                  <a:pt x="12787" y="1299"/>
                </a:lnTo>
                <a:lnTo>
                  <a:pt x="12776" y="1291"/>
                </a:lnTo>
                <a:lnTo>
                  <a:pt x="12772" y="1287"/>
                </a:lnTo>
                <a:lnTo>
                  <a:pt x="12767" y="1282"/>
                </a:lnTo>
                <a:lnTo>
                  <a:pt x="12763" y="1277"/>
                </a:lnTo>
                <a:lnTo>
                  <a:pt x="12760" y="1270"/>
                </a:lnTo>
                <a:lnTo>
                  <a:pt x="12752" y="1257"/>
                </a:lnTo>
                <a:lnTo>
                  <a:pt x="12747" y="1242"/>
                </a:lnTo>
                <a:lnTo>
                  <a:pt x="12743" y="1224"/>
                </a:lnTo>
                <a:lnTo>
                  <a:pt x="12740" y="1206"/>
                </a:lnTo>
                <a:lnTo>
                  <a:pt x="12738" y="1185"/>
                </a:lnTo>
                <a:lnTo>
                  <a:pt x="12737" y="1163"/>
                </a:lnTo>
                <a:lnTo>
                  <a:pt x="12737" y="370"/>
                </a:lnTo>
                <a:close/>
                <a:moveTo>
                  <a:pt x="8817" y="842"/>
                </a:moveTo>
                <a:lnTo>
                  <a:pt x="8816" y="869"/>
                </a:lnTo>
                <a:lnTo>
                  <a:pt x="8815" y="895"/>
                </a:lnTo>
                <a:lnTo>
                  <a:pt x="8812" y="920"/>
                </a:lnTo>
                <a:lnTo>
                  <a:pt x="8807" y="946"/>
                </a:lnTo>
                <a:lnTo>
                  <a:pt x="8802" y="971"/>
                </a:lnTo>
                <a:lnTo>
                  <a:pt x="8794" y="996"/>
                </a:lnTo>
                <a:lnTo>
                  <a:pt x="8786" y="1021"/>
                </a:lnTo>
                <a:lnTo>
                  <a:pt x="8776" y="1044"/>
                </a:lnTo>
                <a:lnTo>
                  <a:pt x="8766" y="1068"/>
                </a:lnTo>
                <a:lnTo>
                  <a:pt x="8753" y="1091"/>
                </a:lnTo>
                <a:lnTo>
                  <a:pt x="8741" y="1114"/>
                </a:lnTo>
                <a:lnTo>
                  <a:pt x="8726" y="1136"/>
                </a:lnTo>
                <a:lnTo>
                  <a:pt x="8709" y="1159"/>
                </a:lnTo>
                <a:lnTo>
                  <a:pt x="8692" y="1181"/>
                </a:lnTo>
                <a:lnTo>
                  <a:pt x="8673" y="1202"/>
                </a:lnTo>
                <a:lnTo>
                  <a:pt x="8655" y="1223"/>
                </a:lnTo>
                <a:lnTo>
                  <a:pt x="8634" y="1243"/>
                </a:lnTo>
                <a:lnTo>
                  <a:pt x="8613" y="1262"/>
                </a:lnTo>
                <a:lnTo>
                  <a:pt x="8592" y="1280"/>
                </a:lnTo>
                <a:lnTo>
                  <a:pt x="8569" y="1297"/>
                </a:lnTo>
                <a:lnTo>
                  <a:pt x="8547" y="1311"/>
                </a:lnTo>
                <a:lnTo>
                  <a:pt x="8525" y="1325"/>
                </a:lnTo>
                <a:lnTo>
                  <a:pt x="8502" y="1338"/>
                </a:lnTo>
                <a:lnTo>
                  <a:pt x="8479" y="1348"/>
                </a:lnTo>
                <a:lnTo>
                  <a:pt x="8455" y="1359"/>
                </a:lnTo>
                <a:lnTo>
                  <a:pt x="8432" y="1367"/>
                </a:lnTo>
                <a:lnTo>
                  <a:pt x="8407" y="1375"/>
                </a:lnTo>
                <a:lnTo>
                  <a:pt x="8382" y="1380"/>
                </a:lnTo>
                <a:lnTo>
                  <a:pt x="8357" y="1385"/>
                </a:lnTo>
                <a:lnTo>
                  <a:pt x="8332" y="1388"/>
                </a:lnTo>
                <a:lnTo>
                  <a:pt x="8306" y="1389"/>
                </a:lnTo>
                <a:lnTo>
                  <a:pt x="8280" y="1391"/>
                </a:lnTo>
                <a:lnTo>
                  <a:pt x="8249" y="1389"/>
                </a:lnTo>
                <a:lnTo>
                  <a:pt x="8219" y="1388"/>
                </a:lnTo>
                <a:lnTo>
                  <a:pt x="8189" y="1384"/>
                </a:lnTo>
                <a:lnTo>
                  <a:pt x="8160" y="1380"/>
                </a:lnTo>
                <a:lnTo>
                  <a:pt x="8131" y="1374"/>
                </a:lnTo>
                <a:lnTo>
                  <a:pt x="8104" y="1366"/>
                </a:lnTo>
                <a:lnTo>
                  <a:pt x="8077" y="1358"/>
                </a:lnTo>
                <a:lnTo>
                  <a:pt x="8051" y="1347"/>
                </a:lnTo>
                <a:lnTo>
                  <a:pt x="8024" y="1337"/>
                </a:lnTo>
                <a:lnTo>
                  <a:pt x="7999" y="1324"/>
                </a:lnTo>
                <a:lnTo>
                  <a:pt x="7974" y="1309"/>
                </a:lnTo>
                <a:lnTo>
                  <a:pt x="7950" y="1295"/>
                </a:lnTo>
                <a:lnTo>
                  <a:pt x="7927" y="1278"/>
                </a:lnTo>
                <a:lnTo>
                  <a:pt x="7903" y="1260"/>
                </a:lnTo>
                <a:lnTo>
                  <a:pt x="7881" y="1240"/>
                </a:lnTo>
                <a:lnTo>
                  <a:pt x="7859" y="1219"/>
                </a:lnTo>
                <a:lnTo>
                  <a:pt x="7839" y="1198"/>
                </a:lnTo>
                <a:lnTo>
                  <a:pt x="7819" y="1175"/>
                </a:lnTo>
                <a:lnTo>
                  <a:pt x="7802" y="1152"/>
                </a:lnTo>
                <a:lnTo>
                  <a:pt x="7785" y="1128"/>
                </a:lnTo>
                <a:lnTo>
                  <a:pt x="7769" y="1105"/>
                </a:lnTo>
                <a:lnTo>
                  <a:pt x="7755" y="1080"/>
                </a:lnTo>
                <a:lnTo>
                  <a:pt x="7743" y="1054"/>
                </a:lnTo>
                <a:lnTo>
                  <a:pt x="7731" y="1028"/>
                </a:lnTo>
                <a:lnTo>
                  <a:pt x="7722" y="1002"/>
                </a:lnTo>
                <a:lnTo>
                  <a:pt x="7712" y="974"/>
                </a:lnTo>
                <a:lnTo>
                  <a:pt x="7706" y="947"/>
                </a:lnTo>
                <a:lnTo>
                  <a:pt x="7700" y="918"/>
                </a:lnTo>
                <a:lnTo>
                  <a:pt x="7694" y="889"/>
                </a:lnTo>
                <a:lnTo>
                  <a:pt x="7691" y="859"/>
                </a:lnTo>
                <a:lnTo>
                  <a:pt x="7689" y="829"/>
                </a:lnTo>
                <a:lnTo>
                  <a:pt x="7689" y="798"/>
                </a:lnTo>
                <a:lnTo>
                  <a:pt x="7689" y="767"/>
                </a:lnTo>
                <a:lnTo>
                  <a:pt x="7691" y="737"/>
                </a:lnTo>
                <a:lnTo>
                  <a:pt x="7694" y="707"/>
                </a:lnTo>
                <a:lnTo>
                  <a:pt x="7700" y="678"/>
                </a:lnTo>
                <a:lnTo>
                  <a:pt x="7706" y="649"/>
                </a:lnTo>
                <a:lnTo>
                  <a:pt x="7712" y="622"/>
                </a:lnTo>
                <a:lnTo>
                  <a:pt x="7722" y="595"/>
                </a:lnTo>
                <a:lnTo>
                  <a:pt x="7731" y="567"/>
                </a:lnTo>
                <a:lnTo>
                  <a:pt x="7743" y="542"/>
                </a:lnTo>
                <a:lnTo>
                  <a:pt x="7755" y="517"/>
                </a:lnTo>
                <a:lnTo>
                  <a:pt x="7769" y="491"/>
                </a:lnTo>
                <a:lnTo>
                  <a:pt x="7785" y="467"/>
                </a:lnTo>
                <a:lnTo>
                  <a:pt x="7802" y="444"/>
                </a:lnTo>
                <a:lnTo>
                  <a:pt x="7819" y="421"/>
                </a:lnTo>
                <a:lnTo>
                  <a:pt x="7839" y="399"/>
                </a:lnTo>
                <a:lnTo>
                  <a:pt x="7859" y="377"/>
                </a:lnTo>
                <a:lnTo>
                  <a:pt x="7881" y="356"/>
                </a:lnTo>
                <a:lnTo>
                  <a:pt x="7903" y="337"/>
                </a:lnTo>
                <a:lnTo>
                  <a:pt x="7927" y="318"/>
                </a:lnTo>
                <a:lnTo>
                  <a:pt x="7950" y="303"/>
                </a:lnTo>
                <a:lnTo>
                  <a:pt x="7974" y="287"/>
                </a:lnTo>
                <a:lnTo>
                  <a:pt x="7999" y="273"/>
                </a:lnTo>
                <a:lnTo>
                  <a:pt x="8024" y="260"/>
                </a:lnTo>
                <a:lnTo>
                  <a:pt x="8051" y="249"/>
                </a:lnTo>
                <a:lnTo>
                  <a:pt x="8077" y="238"/>
                </a:lnTo>
                <a:lnTo>
                  <a:pt x="8104" y="230"/>
                </a:lnTo>
                <a:lnTo>
                  <a:pt x="8131" y="222"/>
                </a:lnTo>
                <a:lnTo>
                  <a:pt x="8160" y="216"/>
                </a:lnTo>
                <a:lnTo>
                  <a:pt x="8189" y="212"/>
                </a:lnTo>
                <a:lnTo>
                  <a:pt x="8219" y="209"/>
                </a:lnTo>
                <a:lnTo>
                  <a:pt x="8249" y="207"/>
                </a:lnTo>
                <a:lnTo>
                  <a:pt x="8280" y="206"/>
                </a:lnTo>
                <a:lnTo>
                  <a:pt x="8306" y="207"/>
                </a:lnTo>
                <a:lnTo>
                  <a:pt x="8331" y="208"/>
                </a:lnTo>
                <a:lnTo>
                  <a:pt x="8357" y="211"/>
                </a:lnTo>
                <a:lnTo>
                  <a:pt x="8381" y="214"/>
                </a:lnTo>
                <a:lnTo>
                  <a:pt x="8407" y="219"/>
                </a:lnTo>
                <a:lnTo>
                  <a:pt x="8431" y="225"/>
                </a:lnTo>
                <a:lnTo>
                  <a:pt x="8455" y="232"/>
                </a:lnTo>
                <a:lnTo>
                  <a:pt x="8478" y="239"/>
                </a:lnTo>
                <a:lnTo>
                  <a:pt x="8501" y="249"/>
                </a:lnTo>
                <a:lnTo>
                  <a:pt x="8524" y="258"/>
                </a:lnTo>
                <a:lnTo>
                  <a:pt x="8546" y="270"/>
                </a:lnTo>
                <a:lnTo>
                  <a:pt x="8568" y="283"/>
                </a:lnTo>
                <a:lnTo>
                  <a:pt x="8590" y="295"/>
                </a:lnTo>
                <a:lnTo>
                  <a:pt x="8611" y="310"/>
                </a:lnTo>
                <a:lnTo>
                  <a:pt x="8632" y="325"/>
                </a:lnTo>
                <a:lnTo>
                  <a:pt x="8654" y="342"/>
                </a:lnTo>
                <a:lnTo>
                  <a:pt x="8665" y="352"/>
                </a:lnTo>
                <a:lnTo>
                  <a:pt x="8675" y="363"/>
                </a:lnTo>
                <a:lnTo>
                  <a:pt x="8683" y="374"/>
                </a:lnTo>
                <a:lnTo>
                  <a:pt x="8690" y="387"/>
                </a:lnTo>
                <a:lnTo>
                  <a:pt x="8696" y="401"/>
                </a:lnTo>
                <a:lnTo>
                  <a:pt x="8700" y="414"/>
                </a:lnTo>
                <a:lnTo>
                  <a:pt x="8702" y="429"/>
                </a:lnTo>
                <a:lnTo>
                  <a:pt x="8703" y="444"/>
                </a:lnTo>
                <a:lnTo>
                  <a:pt x="8702" y="458"/>
                </a:lnTo>
                <a:lnTo>
                  <a:pt x="8700" y="471"/>
                </a:lnTo>
                <a:lnTo>
                  <a:pt x="8698" y="483"/>
                </a:lnTo>
                <a:lnTo>
                  <a:pt x="8693" y="495"/>
                </a:lnTo>
                <a:lnTo>
                  <a:pt x="8688" y="507"/>
                </a:lnTo>
                <a:lnTo>
                  <a:pt x="8681" y="518"/>
                </a:lnTo>
                <a:lnTo>
                  <a:pt x="8673" y="528"/>
                </a:lnTo>
                <a:lnTo>
                  <a:pt x="8664" y="538"/>
                </a:lnTo>
                <a:lnTo>
                  <a:pt x="8655" y="546"/>
                </a:lnTo>
                <a:lnTo>
                  <a:pt x="8644" y="555"/>
                </a:lnTo>
                <a:lnTo>
                  <a:pt x="8634" y="561"/>
                </a:lnTo>
                <a:lnTo>
                  <a:pt x="8622" y="566"/>
                </a:lnTo>
                <a:lnTo>
                  <a:pt x="8609" y="570"/>
                </a:lnTo>
                <a:lnTo>
                  <a:pt x="8598" y="574"/>
                </a:lnTo>
                <a:lnTo>
                  <a:pt x="8584" y="575"/>
                </a:lnTo>
                <a:lnTo>
                  <a:pt x="8571" y="576"/>
                </a:lnTo>
                <a:lnTo>
                  <a:pt x="8559" y="576"/>
                </a:lnTo>
                <a:lnTo>
                  <a:pt x="8547" y="574"/>
                </a:lnTo>
                <a:lnTo>
                  <a:pt x="8537" y="571"/>
                </a:lnTo>
                <a:lnTo>
                  <a:pt x="8526" y="568"/>
                </a:lnTo>
                <a:lnTo>
                  <a:pt x="8516" y="564"/>
                </a:lnTo>
                <a:lnTo>
                  <a:pt x="8505" y="559"/>
                </a:lnTo>
                <a:lnTo>
                  <a:pt x="8496" y="552"/>
                </a:lnTo>
                <a:lnTo>
                  <a:pt x="8486" y="545"/>
                </a:lnTo>
                <a:lnTo>
                  <a:pt x="8475" y="536"/>
                </a:lnTo>
                <a:lnTo>
                  <a:pt x="8463" y="527"/>
                </a:lnTo>
                <a:lnTo>
                  <a:pt x="8452" y="520"/>
                </a:lnTo>
                <a:lnTo>
                  <a:pt x="8440" y="512"/>
                </a:lnTo>
                <a:lnTo>
                  <a:pt x="8428" y="506"/>
                </a:lnTo>
                <a:lnTo>
                  <a:pt x="8416" y="500"/>
                </a:lnTo>
                <a:lnTo>
                  <a:pt x="8404" y="494"/>
                </a:lnTo>
                <a:lnTo>
                  <a:pt x="8391" y="489"/>
                </a:lnTo>
                <a:lnTo>
                  <a:pt x="8377" y="485"/>
                </a:lnTo>
                <a:lnTo>
                  <a:pt x="8364" y="481"/>
                </a:lnTo>
                <a:lnTo>
                  <a:pt x="8351" y="478"/>
                </a:lnTo>
                <a:lnTo>
                  <a:pt x="8337" y="475"/>
                </a:lnTo>
                <a:lnTo>
                  <a:pt x="8323" y="473"/>
                </a:lnTo>
                <a:lnTo>
                  <a:pt x="8309" y="471"/>
                </a:lnTo>
                <a:lnTo>
                  <a:pt x="8294" y="470"/>
                </a:lnTo>
                <a:lnTo>
                  <a:pt x="8280" y="470"/>
                </a:lnTo>
                <a:lnTo>
                  <a:pt x="8263" y="471"/>
                </a:lnTo>
                <a:lnTo>
                  <a:pt x="8246" y="472"/>
                </a:lnTo>
                <a:lnTo>
                  <a:pt x="8229" y="473"/>
                </a:lnTo>
                <a:lnTo>
                  <a:pt x="8213" y="477"/>
                </a:lnTo>
                <a:lnTo>
                  <a:pt x="8198" y="480"/>
                </a:lnTo>
                <a:lnTo>
                  <a:pt x="8182" y="484"/>
                </a:lnTo>
                <a:lnTo>
                  <a:pt x="8167" y="488"/>
                </a:lnTo>
                <a:lnTo>
                  <a:pt x="8152" y="494"/>
                </a:lnTo>
                <a:lnTo>
                  <a:pt x="8138" y="501"/>
                </a:lnTo>
                <a:lnTo>
                  <a:pt x="8124" y="507"/>
                </a:lnTo>
                <a:lnTo>
                  <a:pt x="8110" y="516"/>
                </a:lnTo>
                <a:lnTo>
                  <a:pt x="8097" y="524"/>
                </a:lnTo>
                <a:lnTo>
                  <a:pt x="8084" y="532"/>
                </a:lnTo>
                <a:lnTo>
                  <a:pt x="8072" y="543"/>
                </a:lnTo>
                <a:lnTo>
                  <a:pt x="8059" y="553"/>
                </a:lnTo>
                <a:lnTo>
                  <a:pt x="8046" y="565"/>
                </a:lnTo>
                <a:lnTo>
                  <a:pt x="8035" y="577"/>
                </a:lnTo>
                <a:lnTo>
                  <a:pt x="8024" y="589"/>
                </a:lnTo>
                <a:lnTo>
                  <a:pt x="8015" y="602"/>
                </a:lnTo>
                <a:lnTo>
                  <a:pt x="8005" y="615"/>
                </a:lnTo>
                <a:lnTo>
                  <a:pt x="7997" y="628"/>
                </a:lnTo>
                <a:lnTo>
                  <a:pt x="7989" y="642"/>
                </a:lnTo>
                <a:lnTo>
                  <a:pt x="7981" y="656"/>
                </a:lnTo>
                <a:lnTo>
                  <a:pt x="7975" y="670"/>
                </a:lnTo>
                <a:lnTo>
                  <a:pt x="7970" y="685"/>
                </a:lnTo>
                <a:lnTo>
                  <a:pt x="7965" y="700"/>
                </a:lnTo>
                <a:lnTo>
                  <a:pt x="7961" y="716"/>
                </a:lnTo>
                <a:lnTo>
                  <a:pt x="7958" y="732"/>
                </a:lnTo>
                <a:lnTo>
                  <a:pt x="7955" y="747"/>
                </a:lnTo>
                <a:lnTo>
                  <a:pt x="7953" y="764"/>
                </a:lnTo>
                <a:lnTo>
                  <a:pt x="7952" y="781"/>
                </a:lnTo>
                <a:lnTo>
                  <a:pt x="7952" y="798"/>
                </a:lnTo>
                <a:lnTo>
                  <a:pt x="7952" y="815"/>
                </a:lnTo>
                <a:lnTo>
                  <a:pt x="7953" y="832"/>
                </a:lnTo>
                <a:lnTo>
                  <a:pt x="7955" y="849"/>
                </a:lnTo>
                <a:lnTo>
                  <a:pt x="7958" y="864"/>
                </a:lnTo>
                <a:lnTo>
                  <a:pt x="7961" y="880"/>
                </a:lnTo>
                <a:lnTo>
                  <a:pt x="7965" y="895"/>
                </a:lnTo>
                <a:lnTo>
                  <a:pt x="7970" y="911"/>
                </a:lnTo>
                <a:lnTo>
                  <a:pt x="7975" y="926"/>
                </a:lnTo>
                <a:lnTo>
                  <a:pt x="7981" y="939"/>
                </a:lnTo>
                <a:lnTo>
                  <a:pt x="7989" y="954"/>
                </a:lnTo>
                <a:lnTo>
                  <a:pt x="7997" y="968"/>
                </a:lnTo>
                <a:lnTo>
                  <a:pt x="8005" y="980"/>
                </a:lnTo>
                <a:lnTo>
                  <a:pt x="8015" y="994"/>
                </a:lnTo>
                <a:lnTo>
                  <a:pt x="8024" y="1007"/>
                </a:lnTo>
                <a:lnTo>
                  <a:pt x="8035" y="1019"/>
                </a:lnTo>
                <a:lnTo>
                  <a:pt x="8046" y="1031"/>
                </a:lnTo>
                <a:lnTo>
                  <a:pt x="8059" y="1043"/>
                </a:lnTo>
                <a:lnTo>
                  <a:pt x="8072" y="1053"/>
                </a:lnTo>
                <a:lnTo>
                  <a:pt x="8084" y="1064"/>
                </a:lnTo>
                <a:lnTo>
                  <a:pt x="8097" y="1072"/>
                </a:lnTo>
                <a:lnTo>
                  <a:pt x="8110" y="1082"/>
                </a:lnTo>
                <a:lnTo>
                  <a:pt x="8124" y="1089"/>
                </a:lnTo>
                <a:lnTo>
                  <a:pt x="8138" y="1096"/>
                </a:lnTo>
                <a:lnTo>
                  <a:pt x="8152" y="1103"/>
                </a:lnTo>
                <a:lnTo>
                  <a:pt x="8167" y="1108"/>
                </a:lnTo>
                <a:lnTo>
                  <a:pt x="8182" y="1112"/>
                </a:lnTo>
                <a:lnTo>
                  <a:pt x="8198" y="1116"/>
                </a:lnTo>
                <a:lnTo>
                  <a:pt x="8213" y="1120"/>
                </a:lnTo>
                <a:lnTo>
                  <a:pt x="8229" y="1123"/>
                </a:lnTo>
                <a:lnTo>
                  <a:pt x="8246" y="1125"/>
                </a:lnTo>
                <a:lnTo>
                  <a:pt x="8263" y="1126"/>
                </a:lnTo>
                <a:lnTo>
                  <a:pt x="8280" y="1126"/>
                </a:lnTo>
                <a:lnTo>
                  <a:pt x="8300" y="1125"/>
                </a:lnTo>
                <a:lnTo>
                  <a:pt x="8319" y="1123"/>
                </a:lnTo>
                <a:lnTo>
                  <a:pt x="8339" y="1120"/>
                </a:lnTo>
                <a:lnTo>
                  <a:pt x="8358" y="1114"/>
                </a:lnTo>
                <a:lnTo>
                  <a:pt x="8377" y="1108"/>
                </a:lnTo>
                <a:lnTo>
                  <a:pt x="8395" y="1100"/>
                </a:lnTo>
                <a:lnTo>
                  <a:pt x="8414" y="1090"/>
                </a:lnTo>
                <a:lnTo>
                  <a:pt x="8432" y="1078"/>
                </a:lnTo>
                <a:lnTo>
                  <a:pt x="8448" y="1067"/>
                </a:lnTo>
                <a:lnTo>
                  <a:pt x="8463" y="1054"/>
                </a:lnTo>
                <a:lnTo>
                  <a:pt x="8478" y="1041"/>
                </a:lnTo>
                <a:lnTo>
                  <a:pt x="8492" y="1027"/>
                </a:lnTo>
                <a:lnTo>
                  <a:pt x="8504" y="1011"/>
                </a:lnTo>
                <a:lnTo>
                  <a:pt x="8516" y="995"/>
                </a:lnTo>
                <a:lnTo>
                  <a:pt x="8527" y="977"/>
                </a:lnTo>
                <a:lnTo>
                  <a:pt x="8538" y="959"/>
                </a:lnTo>
                <a:lnTo>
                  <a:pt x="8356" y="959"/>
                </a:lnTo>
                <a:lnTo>
                  <a:pt x="8345" y="959"/>
                </a:lnTo>
                <a:lnTo>
                  <a:pt x="8333" y="957"/>
                </a:lnTo>
                <a:lnTo>
                  <a:pt x="8323" y="955"/>
                </a:lnTo>
                <a:lnTo>
                  <a:pt x="8312" y="951"/>
                </a:lnTo>
                <a:lnTo>
                  <a:pt x="8302" y="947"/>
                </a:lnTo>
                <a:lnTo>
                  <a:pt x="8292" y="940"/>
                </a:lnTo>
                <a:lnTo>
                  <a:pt x="8283" y="934"/>
                </a:lnTo>
                <a:lnTo>
                  <a:pt x="8274" y="926"/>
                </a:lnTo>
                <a:lnTo>
                  <a:pt x="8266" y="917"/>
                </a:lnTo>
                <a:lnTo>
                  <a:pt x="8260" y="909"/>
                </a:lnTo>
                <a:lnTo>
                  <a:pt x="8253" y="899"/>
                </a:lnTo>
                <a:lnTo>
                  <a:pt x="8249" y="889"/>
                </a:lnTo>
                <a:lnTo>
                  <a:pt x="8245" y="878"/>
                </a:lnTo>
                <a:lnTo>
                  <a:pt x="8243" y="868"/>
                </a:lnTo>
                <a:lnTo>
                  <a:pt x="8241" y="856"/>
                </a:lnTo>
                <a:lnTo>
                  <a:pt x="8241" y="843"/>
                </a:lnTo>
                <a:lnTo>
                  <a:pt x="8241" y="832"/>
                </a:lnTo>
                <a:lnTo>
                  <a:pt x="8243" y="820"/>
                </a:lnTo>
                <a:lnTo>
                  <a:pt x="8245" y="810"/>
                </a:lnTo>
                <a:lnTo>
                  <a:pt x="8249" y="799"/>
                </a:lnTo>
                <a:lnTo>
                  <a:pt x="8253" y="790"/>
                </a:lnTo>
                <a:lnTo>
                  <a:pt x="8260" y="779"/>
                </a:lnTo>
                <a:lnTo>
                  <a:pt x="8266" y="771"/>
                </a:lnTo>
                <a:lnTo>
                  <a:pt x="8274" y="762"/>
                </a:lnTo>
                <a:lnTo>
                  <a:pt x="8283" y="754"/>
                </a:lnTo>
                <a:lnTo>
                  <a:pt x="8292" y="747"/>
                </a:lnTo>
                <a:lnTo>
                  <a:pt x="8302" y="741"/>
                </a:lnTo>
                <a:lnTo>
                  <a:pt x="8312" y="736"/>
                </a:lnTo>
                <a:lnTo>
                  <a:pt x="8323" y="733"/>
                </a:lnTo>
                <a:lnTo>
                  <a:pt x="8333" y="730"/>
                </a:lnTo>
                <a:lnTo>
                  <a:pt x="8345" y="728"/>
                </a:lnTo>
                <a:lnTo>
                  <a:pt x="8356" y="727"/>
                </a:lnTo>
                <a:lnTo>
                  <a:pt x="8703" y="727"/>
                </a:lnTo>
                <a:lnTo>
                  <a:pt x="8714" y="728"/>
                </a:lnTo>
                <a:lnTo>
                  <a:pt x="8726" y="730"/>
                </a:lnTo>
                <a:lnTo>
                  <a:pt x="8736" y="733"/>
                </a:lnTo>
                <a:lnTo>
                  <a:pt x="8747" y="736"/>
                </a:lnTo>
                <a:lnTo>
                  <a:pt x="8756" y="741"/>
                </a:lnTo>
                <a:lnTo>
                  <a:pt x="8766" y="746"/>
                </a:lnTo>
                <a:lnTo>
                  <a:pt x="8775" y="754"/>
                </a:lnTo>
                <a:lnTo>
                  <a:pt x="8784" y="761"/>
                </a:lnTo>
                <a:lnTo>
                  <a:pt x="8792" y="770"/>
                </a:lnTo>
                <a:lnTo>
                  <a:pt x="8798" y="779"/>
                </a:lnTo>
                <a:lnTo>
                  <a:pt x="8805" y="789"/>
                </a:lnTo>
                <a:lnTo>
                  <a:pt x="8809" y="798"/>
                </a:lnTo>
                <a:lnTo>
                  <a:pt x="8813" y="809"/>
                </a:lnTo>
                <a:lnTo>
                  <a:pt x="8815" y="819"/>
                </a:lnTo>
                <a:lnTo>
                  <a:pt x="8817" y="831"/>
                </a:lnTo>
                <a:lnTo>
                  <a:pt x="8817" y="842"/>
                </a:lnTo>
                <a:close/>
                <a:moveTo>
                  <a:pt x="6792" y="1197"/>
                </a:moveTo>
                <a:lnTo>
                  <a:pt x="6792" y="1218"/>
                </a:lnTo>
                <a:lnTo>
                  <a:pt x="6791" y="1239"/>
                </a:lnTo>
                <a:lnTo>
                  <a:pt x="6788" y="1258"/>
                </a:lnTo>
                <a:lnTo>
                  <a:pt x="6785" y="1276"/>
                </a:lnTo>
                <a:lnTo>
                  <a:pt x="6781" y="1291"/>
                </a:lnTo>
                <a:lnTo>
                  <a:pt x="6774" y="1306"/>
                </a:lnTo>
                <a:lnTo>
                  <a:pt x="6768" y="1320"/>
                </a:lnTo>
                <a:lnTo>
                  <a:pt x="6761" y="1332"/>
                </a:lnTo>
                <a:lnTo>
                  <a:pt x="6752" y="1342"/>
                </a:lnTo>
                <a:lnTo>
                  <a:pt x="6743" y="1352"/>
                </a:lnTo>
                <a:lnTo>
                  <a:pt x="6732" y="1359"/>
                </a:lnTo>
                <a:lnTo>
                  <a:pt x="6721" y="1365"/>
                </a:lnTo>
                <a:lnTo>
                  <a:pt x="6709" y="1371"/>
                </a:lnTo>
                <a:lnTo>
                  <a:pt x="6695" y="1374"/>
                </a:lnTo>
                <a:lnTo>
                  <a:pt x="6681" y="1376"/>
                </a:lnTo>
                <a:lnTo>
                  <a:pt x="6665" y="1377"/>
                </a:lnTo>
                <a:lnTo>
                  <a:pt x="6650" y="1376"/>
                </a:lnTo>
                <a:lnTo>
                  <a:pt x="6636" y="1374"/>
                </a:lnTo>
                <a:lnTo>
                  <a:pt x="6622" y="1371"/>
                </a:lnTo>
                <a:lnTo>
                  <a:pt x="6609" y="1365"/>
                </a:lnTo>
                <a:lnTo>
                  <a:pt x="6598" y="1359"/>
                </a:lnTo>
                <a:lnTo>
                  <a:pt x="6588" y="1352"/>
                </a:lnTo>
                <a:lnTo>
                  <a:pt x="6579" y="1342"/>
                </a:lnTo>
                <a:lnTo>
                  <a:pt x="6569" y="1332"/>
                </a:lnTo>
                <a:lnTo>
                  <a:pt x="6562" y="1320"/>
                </a:lnTo>
                <a:lnTo>
                  <a:pt x="6556" y="1306"/>
                </a:lnTo>
                <a:lnTo>
                  <a:pt x="6551" y="1291"/>
                </a:lnTo>
                <a:lnTo>
                  <a:pt x="6546" y="1276"/>
                </a:lnTo>
                <a:lnTo>
                  <a:pt x="6542" y="1258"/>
                </a:lnTo>
                <a:lnTo>
                  <a:pt x="6540" y="1239"/>
                </a:lnTo>
                <a:lnTo>
                  <a:pt x="6539" y="1219"/>
                </a:lnTo>
                <a:lnTo>
                  <a:pt x="6538" y="1197"/>
                </a:lnTo>
                <a:lnTo>
                  <a:pt x="6538" y="401"/>
                </a:lnTo>
                <a:lnTo>
                  <a:pt x="6539" y="381"/>
                </a:lnTo>
                <a:lnTo>
                  <a:pt x="6540" y="362"/>
                </a:lnTo>
                <a:lnTo>
                  <a:pt x="6542" y="344"/>
                </a:lnTo>
                <a:lnTo>
                  <a:pt x="6545" y="327"/>
                </a:lnTo>
                <a:lnTo>
                  <a:pt x="6549" y="311"/>
                </a:lnTo>
                <a:lnTo>
                  <a:pt x="6555" y="297"/>
                </a:lnTo>
                <a:lnTo>
                  <a:pt x="6561" y="285"/>
                </a:lnTo>
                <a:lnTo>
                  <a:pt x="6567" y="273"/>
                </a:lnTo>
                <a:lnTo>
                  <a:pt x="6576" y="264"/>
                </a:lnTo>
                <a:lnTo>
                  <a:pt x="6584" y="254"/>
                </a:lnTo>
                <a:lnTo>
                  <a:pt x="6594" y="247"/>
                </a:lnTo>
                <a:lnTo>
                  <a:pt x="6604" y="241"/>
                </a:lnTo>
                <a:lnTo>
                  <a:pt x="6616" y="236"/>
                </a:lnTo>
                <a:lnTo>
                  <a:pt x="6628" y="233"/>
                </a:lnTo>
                <a:lnTo>
                  <a:pt x="6642" y="231"/>
                </a:lnTo>
                <a:lnTo>
                  <a:pt x="6656" y="231"/>
                </a:lnTo>
                <a:lnTo>
                  <a:pt x="6665" y="231"/>
                </a:lnTo>
                <a:lnTo>
                  <a:pt x="6674" y="232"/>
                </a:lnTo>
                <a:lnTo>
                  <a:pt x="6683" y="233"/>
                </a:lnTo>
                <a:lnTo>
                  <a:pt x="6692" y="235"/>
                </a:lnTo>
                <a:lnTo>
                  <a:pt x="6701" y="238"/>
                </a:lnTo>
                <a:lnTo>
                  <a:pt x="6709" y="242"/>
                </a:lnTo>
                <a:lnTo>
                  <a:pt x="6718" y="247"/>
                </a:lnTo>
                <a:lnTo>
                  <a:pt x="6726" y="251"/>
                </a:lnTo>
                <a:lnTo>
                  <a:pt x="6734" y="256"/>
                </a:lnTo>
                <a:lnTo>
                  <a:pt x="6743" y="263"/>
                </a:lnTo>
                <a:lnTo>
                  <a:pt x="6751" y="269"/>
                </a:lnTo>
                <a:lnTo>
                  <a:pt x="6760" y="276"/>
                </a:lnTo>
                <a:lnTo>
                  <a:pt x="6775" y="293"/>
                </a:lnTo>
                <a:lnTo>
                  <a:pt x="6791" y="313"/>
                </a:lnTo>
                <a:lnTo>
                  <a:pt x="7260" y="934"/>
                </a:lnTo>
                <a:lnTo>
                  <a:pt x="7260" y="411"/>
                </a:lnTo>
                <a:lnTo>
                  <a:pt x="7261" y="389"/>
                </a:lnTo>
                <a:lnTo>
                  <a:pt x="7262" y="369"/>
                </a:lnTo>
                <a:lnTo>
                  <a:pt x="7264" y="350"/>
                </a:lnTo>
                <a:lnTo>
                  <a:pt x="7268" y="332"/>
                </a:lnTo>
                <a:lnTo>
                  <a:pt x="7272" y="316"/>
                </a:lnTo>
                <a:lnTo>
                  <a:pt x="7277" y="302"/>
                </a:lnTo>
                <a:lnTo>
                  <a:pt x="7284" y="288"/>
                </a:lnTo>
                <a:lnTo>
                  <a:pt x="7291" y="276"/>
                </a:lnTo>
                <a:lnTo>
                  <a:pt x="7301" y="266"/>
                </a:lnTo>
                <a:lnTo>
                  <a:pt x="7309" y="256"/>
                </a:lnTo>
                <a:lnTo>
                  <a:pt x="7319" y="248"/>
                </a:lnTo>
                <a:lnTo>
                  <a:pt x="7331" y="241"/>
                </a:lnTo>
                <a:lnTo>
                  <a:pt x="7344" y="237"/>
                </a:lnTo>
                <a:lnTo>
                  <a:pt x="7357" y="233"/>
                </a:lnTo>
                <a:lnTo>
                  <a:pt x="7372" y="231"/>
                </a:lnTo>
                <a:lnTo>
                  <a:pt x="7387" y="231"/>
                </a:lnTo>
                <a:lnTo>
                  <a:pt x="7402" y="231"/>
                </a:lnTo>
                <a:lnTo>
                  <a:pt x="7417" y="233"/>
                </a:lnTo>
                <a:lnTo>
                  <a:pt x="7431" y="237"/>
                </a:lnTo>
                <a:lnTo>
                  <a:pt x="7442" y="241"/>
                </a:lnTo>
                <a:lnTo>
                  <a:pt x="7454" y="248"/>
                </a:lnTo>
                <a:lnTo>
                  <a:pt x="7464" y="256"/>
                </a:lnTo>
                <a:lnTo>
                  <a:pt x="7474" y="266"/>
                </a:lnTo>
                <a:lnTo>
                  <a:pt x="7482" y="276"/>
                </a:lnTo>
                <a:lnTo>
                  <a:pt x="7490" y="288"/>
                </a:lnTo>
                <a:lnTo>
                  <a:pt x="7496" y="302"/>
                </a:lnTo>
                <a:lnTo>
                  <a:pt x="7502" y="316"/>
                </a:lnTo>
                <a:lnTo>
                  <a:pt x="7506" y="332"/>
                </a:lnTo>
                <a:lnTo>
                  <a:pt x="7510" y="350"/>
                </a:lnTo>
                <a:lnTo>
                  <a:pt x="7513" y="369"/>
                </a:lnTo>
                <a:lnTo>
                  <a:pt x="7514" y="390"/>
                </a:lnTo>
                <a:lnTo>
                  <a:pt x="7514" y="411"/>
                </a:lnTo>
                <a:lnTo>
                  <a:pt x="7514" y="1225"/>
                </a:lnTo>
                <a:lnTo>
                  <a:pt x="7514" y="1244"/>
                </a:lnTo>
                <a:lnTo>
                  <a:pt x="7513" y="1262"/>
                </a:lnTo>
                <a:lnTo>
                  <a:pt x="7511" y="1279"/>
                </a:lnTo>
                <a:lnTo>
                  <a:pt x="7507" y="1295"/>
                </a:lnTo>
                <a:lnTo>
                  <a:pt x="7503" y="1308"/>
                </a:lnTo>
                <a:lnTo>
                  <a:pt x="7498" y="1322"/>
                </a:lnTo>
                <a:lnTo>
                  <a:pt x="7492" y="1334"/>
                </a:lnTo>
                <a:lnTo>
                  <a:pt x="7485" y="1344"/>
                </a:lnTo>
                <a:lnTo>
                  <a:pt x="7477" y="1354"/>
                </a:lnTo>
                <a:lnTo>
                  <a:pt x="7469" y="1361"/>
                </a:lnTo>
                <a:lnTo>
                  <a:pt x="7459" y="1368"/>
                </a:lnTo>
                <a:lnTo>
                  <a:pt x="7449" y="1374"/>
                </a:lnTo>
                <a:lnTo>
                  <a:pt x="7437" y="1378"/>
                </a:lnTo>
                <a:lnTo>
                  <a:pt x="7426" y="1381"/>
                </a:lnTo>
                <a:lnTo>
                  <a:pt x="7412" y="1383"/>
                </a:lnTo>
                <a:lnTo>
                  <a:pt x="7398" y="1384"/>
                </a:lnTo>
                <a:lnTo>
                  <a:pt x="7389" y="1383"/>
                </a:lnTo>
                <a:lnTo>
                  <a:pt x="7379" y="1382"/>
                </a:lnTo>
                <a:lnTo>
                  <a:pt x="7370" y="1381"/>
                </a:lnTo>
                <a:lnTo>
                  <a:pt x="7360" y="1378"/>
                </a:lnTo>
                <a:lnTo>
                  <a:pt x="7351" y="1375"/>
                </a:lnTo>
                <a:lnTo>
                  <a:pt x="7343" y="1371"/>
                </a:lnTo>
                <a:lnTo>
                  <a:pt x="7333" y="1366"/>
                </a:lnTo>
                <a:lnTo>
                  <a:pt x="7324" y="1361"/>
                </a:lnTo>
                <a:lnTo>
                  <a:pt x="7315" y="1355"/>
                </a:lnTo>
                <a:lnTo>
                  <a:pt x="7306" y="1347"/>
                </a:lnTo>
                <a:lnTo>
                  <a:pt x="7296" y="1340"/>
                </a:lnTo>
                <a:lnTo>
                  <a:pt x="7288" y="1332"/>
                </a:lnTo>
                <a:lnTo>
                  <a:pt x="7270" y="1313"/>
                </a:lnTo>
                <a:lnTo>
                  <a:pt x="7252" y="1290"/>
                </a:lnTo>
                <a:lnTo>
                  <a:pt x="6792" y="681"/>
                </a:lnTo>
                <a:lnTo>
                  <a:pt x="6792" y="1197"/>
                </a:lnTo>
                <a:close/>
                <a:moveTo>
                  <a:pt x="6303" y="1197"/>
                </a:moveTo>
                <a:lnTo>
                  <a:pt x="6303" y="1219"/>
                </a:lnTo>
                <a:lnTo>
                  <a:pt x="6302" y="1239"/>
                </a:lnTo>
                <a:lnTo>
                  <a:pt x="6298" y="1258"/>
                </a:lnTo>
                <a:lnTo>
                  <a:pt x="6295" y="1276"/>
                </a:lnTo>
                <a:lnTo>
                  <a:pt x="6291" y="1291"/>
                </a:lnTo>
                <a:lnTo>
                  <a:pt x="6285" y="1306"/>
                </a:lnTo>
                <a:lnTo>
                  <a:pt x="6278" y="1320"/>
                </a:lnTo>
                <a:lnTo>
                  <a:pt x="6271" y="1332"/>
                </a:lnTo>
                <a:lnTo>
                  <a:pt x="6263" y="1342"/>
                </a:lnTo>
                <a:lnTo>
                  <a:pt x="6253" y="1352"/>
                </a:lnTo>
                <a:lnTo>
                  <a:pt x="6243" y="1359"/>
                </a:lnTo>
                <a:lnTo>
                  <a:pt x="6231" y="1365"/>
                </a:lnTo>
                <a:lnTo>
                  <a:pt x="6220" y="1371"/>
                </a:lnTo>
                <a:lnTo>
                  <a:pt x="6206" y="1374"/>
                </a:lnTo>
                <a:lnTo>
                  <a:pt x="6191" y="1376"/>
                </a:lnTo>
                <a:lnTo>
                  <a:pt x="6176" y="1377"/>
                </a:lnTo>
                <a:lnTo>
                  <a:pt x="6161" y="1376"/>
                </a:lnTo>
                <a:lnTo>
                  <a:pt x="6146" y="1374"/>
                </a:lnTo>
                <a:lnTo>
                  <a:pt x="6132" y="1371"/>
                </a:lnTo>
                <a:lnTo>
                  <a:pt x="6120" y="1365"/>
                </a:lnTo>
                <a:lnTo>
                  <a:pt x="6108" y="1359"/>
                </a:lnTo>
                <a:lnTo>
                  <a:pt x="6099" y="1352"/>
                </a:lnTo>
                <a:lnTo>
                  <a:pt x="6089" y="1342"/>
                </a:lnTo>
                <a:lnTo>
                  <a:pt x="6080" y="1332"/>
                </a:lnTo>
                <a:lnTo>
                  <a:pt x="6073" y="1320"/>
                </a:lnTo>
                <a:lnTo>
                  <a:pt x="6066" y="1306"/>
                </a:lnTo>
                <a:lnTo>
                  <a:pt x="6061" y="1291"/>
                </a:lnTo>
                <a:lnTo>
                  <a:pt x="6057" y="1276"/>
                </a:lnTo>
                <a:lnTo>
                  <a:pt x="6053" y="1258"/>
                </a:lnTo>
                <a:lnTo>
                  <a:pt x="6051" y="1239"/>
                </a:lnTo>
                <a:lnTo>
                  <a:pt x="6049" y="1219"/>
                </a:lnTo>
                <a:lnTo>
                  <a:pt x="6048" y="1197"/>
                </a:lnTo>
                <a:lnTo>
                  <a:pt x="6048" y="410"/>
                </a:lnTo>
                <a:lnTo>
                  <a:pt x="6049" y="388"/>
                </a:lnTo>
                <a:lnTo>
                  <a:pt x="6051" y="368"/>
                </a:lnTo>
                <a:lnTo>
                  <a:pt x="6053" y="349"/>
                </a:lnTo>
                <a:lnTo>
                  <a:pt x="6057" y="331"/>
                </a:lnTo>
                <a:lnTo>
                  <a:pt x="6061" y="314"/>
                </a:lnTo>
                <a:lnTo>
                  <a:pt x="6066" y="299"/>
                </a:lnTo>
                <a:lnTo>
                  <a:pt x="6073" y="287"/>
                </a:lnTo>
                <a:lnTo>
                  <a:pt x="6080" y="274"/>
                </a:lnTo>
                <a:lnTo>
                  <a:pt x="6089" y="264"/>
                </a:lnTo>
                <a:lnTo>
                  <a:pt x="6099" y="254"/>
                </a:lnTo>
                <a:lnTo>
                  <a:pt x="6108" y="247"/>
                </a:lnTo>
                <a:lnTo>
                  <a:pt x="6120" y="240"/>
                </a:lnTo>
                <a:lnTo>
                  <a:pt x="6132" y="235"/>
                </a:lnTo>
                <a:lnTo>
                  <a:pt x="6146" y="232"/>
                </a:lnTo>
                <a:lnTo>
                  <a:pt x="6161" y="230"/>
                </a:lnTo>
                <a:lnTo>
                  <a:pt x="6176" y="229"/>
                </a:lnTo>
                <a:lnTo>
                  <a:pt x="6191" y="230"/>
                </a:lnTo>
                <a:lnTo>
                  <a:pt x="6206" y="232"/>
                </a:lnTo>
                <a:lnTo>
                  <a:pt x="6220" y="235"/>
                </a:lnTo>
                <a:lnTo>
                  <a:pt x="6231" y="240"/>
                </a:lnTo>
                <a:lnTo>
                  <a:pt x="6243" y="247"/>
                </a:lnTo>
                <a:lnTo>
                  <a:pt x="6253" y="254"/>
                </a:lnTo>
                <a:lnTo>
                  <a:pt x="6263" y="264"/>
                </a:lnTo>
                <a:lnTo>
                  <a:pt x="6271" y="274"/>
                </a:lnTo>
                <a:lnTo>
                  <a:pt x="6278" y="287"/>
                </a:lnTo>
                <a:lnTo>
                  <a:pt x="6285" y="299"/>
                </a:lnTo>
                <a:lnTo>
                  <a:pt x="6291" y="314"/>
                </a:lnTo>
                <a:lnTo>
                  <a:pt x="6295" y="331"/>
                </a:lnTo>
                <a:lnTo>
                  <a:pt x="6298" y="349"/>
                </a:lnTo>
                <a:lnTo>
                  <a:pt x="6302" y="368"/>
                </a:lnTo>
                <a:lnTo>
                  <a:pt x="6303" y="388"/>
                </a:lnTo>
                <a:lnTo>
                  <a:pt x="6303" y="410"/>
                </a:lnTo>
                <a:lnTo>
                  <a:pt x="6303" y="1197"/>
                </a:lnTo>
                <a:close/>
                <a:moveTo>
                  <a:pt x="5415" y="481"/>
                </a:moveTo>
                <a:lnTo>
                  <a:pt x="5322" y="481"/>
                </a:lnTo>
                <a:lnTo>
                  <a:pt x="5299" y="481"/>
                </a:lnTo>
                <a:lnTo>
                  <a:pt x="5278" y="479"/>
                </a:lnTo>
                <a:lnTo>
                  <a:pt x="5260" y="477"/>
                </a:lnTo>
                <a:lnTo>
                  <a:pt x="5242" y="473"/>
                </a:lnTo>
                <a:lnTo>
                  <a:pt x="5226" y="469"/>
                </a:lnTo>
                <a:lnTo>
                  <a:pt x="5211" y="465"/>
                </a:lnTo>
                <a:lnTo>
                  <a:pt x="5198" y="459"/>
                </a:lnTo>
                <a:lnTo>
                  <a:pt x="5185" y="451"/>
                </a:lnTo>
                <a:lnTo>
                  <a:pt x="5174" y="444"/>
                </a:lnTo>
                <a:lnTo>
                  <a:pt x="5166" y="435"/>
                </a:lnTo>
                <a:lnTo>
                  <a:pt x="5158" y="425"/>
                </a:lnTo>
                <a:lnTo>
                  <a:pt x="5151" y="414"/>
                </a:lnTo>
                <a:lnTo>
                  <a:pt x="5146" y="404"/>
                </a:lnTo>
                <a:lnTo>
                  <a:pt x="5143" y="391"/>
                </a:lnTo>
                <a:lnTo>
                  <a:pt x="5141" y="377"/>
                </a:lnTo>
                <a:lnTo>
                  <a:pt x="5140" y="364"/>
                </a:lnTo>
                <a:lnTo>
                  <a:pt x="5141" y="349"/>
                </a:lnTo>
                <a:lnTo>
                  <a:pt x="5143" y="335"/>
                </a:lnTo>
                <a:lnTo>
                  <a:pt x="5146" y="323"/>
                </a:lnTo>
                <a:lnTo>
                  <a:pt x="5151" y="311"/>
                </a:lnTo>
                <a:lnTo>
                  <a:pt x="5158" y="300"/>
                </a:lnTo>
                <a:lnTo>
                  <a:pt x="5165" y="290"/>
                </a:lnTo>
                <a:lnTo>
                  <a:pt x="5174" y="281"/>
                </a:lnTo>
                <a:lnTo>
                  <a:pt x="5185" y="273"/>
                </a:lnTo>
                <a:lnTo>
                  <a:pt x="5198" y="267"/>
                </a:lnTo>
                <a:lnTo>
                  <a:pt x="5210" y="260"/>
                </a:lnTo>
                <a:lnTo>
                  <a:pt x="5226" y="255"/>
                </a:lnTo>
                <a:lnTo>
                  <a:pt x="5242" y="251"/>
                </a:lnTo>
                <a:lnTo>
                  <a:pt x="5260" y="248"/>
                </a:lnTo>
                <a:lnTo>
                  <a:pt x="5278" y="246"/>
                </a:lnTo>
                <a:lnTo>
                  <a:pt x="5299" y="244"/>
                </a:lnTo>
                <a:lnTo>
                  <a:pt x="5320" y="244"/>
                </a:lnTo>
                <a:lnTo>
                  <a:pt x="5763" y="244"/>
                </a:lnTo>
                <a:lnTo>
                  <a:pt x="5785" y="244"/>
                </a:lnTo>
                <a:lnTo>
                  <a:pt x="5806" y="246"/>
                </a:lnTo>
                <a:lnTo>
                  <a:pt x="5825" y="248"/>
                </a:lnTo>
                <a:lnTo>
                  <a:pt x="5843" y="251"/>
                </a:lnTo>
                <a:lnTo>
                  <a:pt x="5858" y="255"/>
                </a:lnTo>
                <a:lnTo>
                  <a:pt x="5873" y="260"/>
                </a:lnTo>
                <a:lnTo>
                  <a:pt x="5887" y="267"/>
                </a:lnTo>
                <a:lnTo>
                  <a:pt x="5899" y="273"/>
                </a:lnTo>
                <a:lnTo>
                  <a:pt x="5910" y="281"/>
                </a:lnTo>
                <a:lnTo>
                  <a:pt x="5918" y="290"/>
                </a:lnTo>
                <a:lnTo>
                  <a:pt x="5927" y="300"/>
                </a:lnTo>
                <a:lnTo>
                  <a:pt x="5933" y="311"/>
                </a:lnTo>
                <a:lnTo>
                  <a:pt x="5937" y="323"/>
                </a:lnTo>
                <a:lnTo>
                  <a:pt x="5941" y="335"/>
                </a:lnTo>
                <a:lnTo>
                  <a:pt x="5943" y="349"/>
                </a:lnTo>
                <a:lnTo>
                  <a:pt x="5944" y="364"/>
                </a:lnTo>
                <a:lnTo>
                  <a:pt x="5943" y="377"/>
                </a:lnTo>
                <a:lnTo>
                  <a:pt x="5941" y="391"/>
                </a:lnTo>
                <a:lnTo>
                  <a:pt x="5937" y="404"/>
                </a:lnTo>
                <a:lnTo>
                  <a:pt x="5933" y="414"/>
                </a:lnTo>
                <a:lnTo>
                  <a:pt x="5927" y="425"/>
                </a:lnTo>
                <a:lnTo>
                  <a:pt x="5918" y="435"/>
                </a:lnTo>
                <a:lnTo>
                  <a:pt x="5910" y="444"/>
                </a:lnTo>
                <a:lnTo>
                  <a:pt x="5899" y="451"/>
                </a:lnTo>
                <a:lnTo>
                  <a:pt x="5887" y="459"/>
                </a:lnTo>
                <a:lnTo>
                  <a:pt x="5873" y="465"/>
                </a:lnTo>
                <a:lnTo>
                  <a:pt x="5858" y="469"/>
                </a:lnTo>
                <a:lnTo>
                  <a:pt x="5843" y="473"/>
                </a:lnTo>
                <a:lnTo>
                  <a:pt x="5825" y="477"/>
                </a:lnTo>
                <a:lnTo>
                  <a:pt x="5806" y="479"/>
                </a:lnTo>
                <a:lnTo>
                  <a:pt x="5785" y="481"/>
                </a:lnTo>
                <a:lnTo>
                  <a:pt x="5763" y="481"/>
                </a:lnTo>
                <a:lnTo>
                  <a:pt x="5669" y="481"/>
                </a:lnTo>
                <a:lnTo>
                  <a:pt x="5669" y="1197"/>
                </a:lnTo>
                <a:lnTo>
                  <a:pt x="5668" y="1218"/>
                </a:lnTo>
                <a:lnTo>
                  <a:pt x="5667" y="1239"/>
                </a:lnTo>
                <a:lnTo>
                  <a:pt x="5665" y="1258"/>
                </a:lnTo>
                <a:lnTo>
                  <a:pt x="5661" y="1276"/>
                </a:lnTo>
                <a:lnTo>
                  <a:pt x="5657" y="1291"/>
                </a:lnTo>
                <a:lnTo>
                  <a:pt x="5651" y="1306"/>
                </a:lnTo>
                <a:lnTo>
                  <a:pt x="5645" y="1320"/>
                </a:lnTo>
                <a:lnTo>
                  <a:pt x="5638" y="1332"/>
                </a:lnTo>
                <a:lnTo>
                  <a:pt x="5628" y="1342"/>
                </a:lnTo>
                <a:lnTo>
                  <a:pt x="5620" y="1352"/>
                </a:lnTo>
                <a:lnTo>
                  <a:pt x="5609" y="1359"/>
                </a:lnTo>
                <a:lnTo>
                  <a:pt x="5598" y="1365"/>
                </a:lnTo>
                <a:lnTo>
                  <a:pt x="5585" y="1371"/>
                </a:lnTo>
                <a:lnTo>
                  <a:pt x="5572" y="1374"/>
                </a:lnTo>
                <a:lnTo>
                  <a:pt x="5557" y="1376"/>
                </a:lnTo>
                <a:lnTo>
                  <a:pt x="5542" y="1377"/>
                </a:lnTo>
                <a:lnTo>
                  <a:pt x="5526" y="1376"/>
                </a:lnTo>
                <a:lnTo>
                  <a:pt x="5512" y="1374"/>
                </a:lnTo>
                <a:lnTo>
                  <a:pt x="5499" y="1371"/>
                </a:lnTo>
                <a:lnTo>
                  <a:pt x="5486" y="1365"/>
                </a:lnTo>
                <a:lnTo>
                  <a:pt x="5475" y="1359"/>
                </a:lnTo>
                <a:lnTo>
                  <a:pt x="5464" y="1352"/>
                </a:lnTo>
                <a:lnTo>
                  <a:pt x="5455" y="1342"/>
                </a:lnTo>
                <a:lnTo>
                  <a:pt x="5447" y="1332"/>
                </a:lnTo>
                <a:lnTo>
                  <a:pt x="5439" y="1320"/>
                </a:lnTo>
                <a:lnTo>
                  <a:pt x="5433" y="1306"/>
                </a:lnTo>
                <a:lnTo>
                  <a:pt x="5427" y="1291"/>
                </a:lnTo>
                <a:lnTo>
                  <a:pt x="5422" y="1276"/>
                </a:lnTo>
                <a:lnTo>
                  <a:pt x="5419" y="1258"/>
                </a:lnTo>
                <a:lnTo>
                  <a:pt x="5416" y="1239"/>
                </a:lnTo>
                <a:lnTo>
                  <a:pt x="5415" y="1218"/>
                </a:lnTo>
                <a:lnTo>
                  <a:pt x="5415" y="1197"/>
                </a:lnTo>
                <a:lnTo>
                  <a:pt x="5415" y="481"/>
                </a:lnTo>
                <a:close/>
                <a:moveTo>
                  <a:pt x="4909" y="244"/>
                </a:moveTo>
                <a:lnTo>
                  <a:pt x="4930" y="244"/>
                </a:lnTo>
                <a:lnTo>
                  <a:pt x="4951" y="246"/>
                </a:lnTo>
                <a:lnTo>
                  <a:pt x="4970" y="248"/>
                </a:lnTo>
                <a:lnTo>
                  <a:pt x="4987" y="251"/>
                </a:lnTo>
                <a:lnTo>
                  <a:pt x="5003" y="255"/>
                </a:lnTo>
                <a:lnTo>
                  <a:pt x="5018" y="260"/>
                </a:lnTo>
                <a:lnTo>
                  <a:pt x="5032" y="267"/>
                </a:lnTo>
                <a:lnTo>
                  <a:pt x="5044" y="273"/>
                </a:lnTo>
                <a:lnTo>
                  <a:pt x="5055" y="281"/>
                </a:lnTo>
                <a:lnTo>
                  <a:pt x="5063" y="290"/>
                </a:lnTo>
                <a:lnTo>
                  <a:pt x="5072" y="300"/>
                </a:lnTo>
                <a:lnTo>
                  <a:pt x="5078" y="311"/>
                </a:lnTo>
                <a:lnTo>
                  <a:pt x="5083" y="323"/>
                </a:lnTo>
                <a:lnTo>
                  <a:pt x="5086" y="335"/>
                </a:lnTo>
                <a:lnTo>
                  <a:pt x="5088" y="349"/>
                </a:lnTo>
                <a:lnTo>
                  <a:pt x="5089" y="364"/>
                </a:lnTo>
                <a:lnTo>
                  <a:pt x="5088" y="377"/>
                </a:lnTo>
                <a:lnTo>
                  <a:pt x="5086" y="391"/>
                </a:lnTo>
                <a:lnTo>
                  <a:pt x="5083" y="404"/>
                </a:lnTo>
                <a:lnTo>
                  <a:pt x="5078" y="414"/>
                </a:lnTo>
                <a:lnTo>
                  <a:pt x="5072" y="425"/>
                </a:lnTo>
                <a:lnTo>
                  <a:pt x="5063" y="435"/>
                </a:lnTo>
                <a:lnTo>
                  <a:pt x="5055" y="444"/>
                </a:lnTo>
                <a:lnTo>
                  <a:pt x="5044" y="451"/>
                </a:lnTo>
                <a:lnTo>
                  <a:pt x="5032" y="459"/>
                </a:lnTo>
                <a:lnTo>
                  <a:pt x="5018" y="465"/>
                </a:lnTo>
                <a:lnTo>
                  <a:pt x="5003" y="469"/>
                </a:lnTo>
                <a:lnTo>
                  <a:pt x="4987" y="473"/>
                </a:lnTo>
                <a:lnTo>
                  <a:pt x="4970" y="477"/>
                </a:lnTo>
                <a:lnTo>
                  <a:pt x="4951" y="479"/>
                </a:lnTo>
                <a:lnTo>
                  <a:pt x="4930" y="481"/>
                </a:lnTo>
                <a:lnTo>
                  <a:pt x="4909" y="481"/>
                </a:lnTo>
                <a:lnTo>
                  <a:pt x="4702" y="481"/>
                </a:lnTo>
                <a:lnTo>
                  <a:pt x="4702" y="681"/>
                </a:lnTo>
                <a:lnTo>
                  <a:pt x="4879" y="681"/>
                </a:lnTo>
                <a:lnTo>
                  <a:pt x="4901" y="681"/>
                </a:lnTo>
                <a:lnTo>
                  <a:pt x="4922" y="683"/>
                </a:lnTo>
                <a:lnTo>
                  <a:pt x="4941" y="685"/>
                </a:lnTo>
                <a:lnTo>
                  <a:pt x="4959" y="688"/>
                </a:lnTo>
                <a:lnTo>
                  <a:pt x="4975" y="693"/>
                </a:lnTo>
                <a:lnTo>
                  <a:pt x="4990" y="698"/>
                </a:lnTo>
                <a:lnTo>
                  <a:pt x="5003" y="703"/>
                </a:lnTo>
                <a:lnTo>
                  <a:pt x="5016" y="711"/>
                </a:lnTo>
                <a:lnTo>
                  <a:pt x="5026" y="718"/>
                </a:lnTo>
                <a:lnTo>
                  <a:pt x="5036" y="727"/>
                </a:lnTo>
                <a:lnTo>
                  <a:pt x="5043" y="737"/>
                </a:lnTo>
                <a:lnTo>
                  <a:pt x="5049" y="747"/>
                </a:lnTo>
                <a:lnTo>
                  <a:pt x="5055" y="759"/>
                </a:lnTo>
                <a:lnTo>
                  <a:pt x="5058" y="772"/>
                </a:lnTo>
                <a:lnTo>
                  <a:pt x="5060" y="785"/>
                </a:lnTo>
                <a:lnTo>
                  <a:pt x="5061" y="799"/>
                </a:lnTo>
                <a:lnTo>
                  <a:pt x="5060" y="814"/>
                </a:lnTo>
                <a:lnTo>
                  <a:pt x="5058" y="827"/>
                </a:lnTo>
                <a:lnTo>
                  <a:pt x="5055" y="839"/>
                </a:lnTo>
                <a:lnTo>
                  <a:pt x="5049" y="851"/>
                </a:lnTo>
                <a:lnTo>
                  <a:pt x="5043" y="861"/>
                </a:lnTo>
                <a:lnTo>
                  <a:pt x="5036" y="871"/>
                </a:lnTo>
                <a:lnTo>
                  <a:pt x="5026" y="879"/>
                </a:lnTo>
                <a:lnTo>
                  <a:pt x="5016" y="888"/>
                </a:lnTo>
                <a:lnTo>
                  <a:pt x="5003" y="894"/>
                </a:lnTo>
                <a:lnTo>
                  <a:pt x="4990" y="900"/>
                </a:lnTo>
                <a:lnTo>
                  <a:pt x="4975" y="906"/>
                </a:lnTo>
                <a:lnTo>
                  <a:pt x="4959" y="910"/>
                </a:lnTo>
                <a:lnTo>
                  <a:pt x="4941" y="913"/>
                </a:lnTo>
                <a:lnTo>
                  <a:pt x="4922" y="915"/>
                </a:lnTo>
                <a:lnTo>
                  <a:pt x="4901" y="916"/>
                </a:lnTo>
                <a:lnTo>
                  <a:pt x="4879" y="917"/>
                </a:lnTo>
                <a:lnTo>
                  <a:pt x="4702" y="917"/>
                </a:lnTo>
                <a:lnTo>
                  <a:pt x="4702" y="1127"/>
                </a:lnTo>
                <a:lnTo>
                  <a:pt x="4916" y="1127"/>
                </a:lnTo>
                <a:lnTo>
                  <a:pt x="4938" y="1128"/>
                </a:lnTo>
                <a:lnTo>
                  <a:pt x="4958" y="1129"/>
                </a:lnTo>
                <a:lnTo>
                  <a:pt x="4977" y="1131"/>
                </a:lnTo>
                <a:lnTo>
                  <a:pt x="4995" y="1134"/>
                </a:lnTo>
                <a:lnTo>
                  <a:pt x="5012" y="1139"/>
                </a:lnTo>
                <a:lnTo>
                  <a:pt x="5026" y="1144"/>
                </a:lnTo>
                <a:lnTo>
                  <a:pt x="5039" y="1149"/>
                </a:lnTo>
                <a:lnTo>
                  <a:pt x="5052" y="1157"/>
                </a:lnTo>
                <a:lnTo>
                  <a:pt x="5062" y="1164"/>
                </a:lnTo>
                <a:lnTo>
                  <a:pt x="5072" y="1173"/>
                </a:lnTo>
                <a:lnTo>
                  <a:pt x="5079" y="1183"/>
                </a:lnTo>
                <a:lnTo>
                  <a:pt x="5085" y="1193"/>
                </a:lnTo>
                <a:lnTo>
                  <a:pt x="5090" y="1205"/>
                </a:lnTo>
                <a:lnTo>
                  <a:pt x="5094" y="1218"/>
                </a:lnTo>
                <a:lnTo>
                  <a:pt x="5096" y="1230"/>
                </a:lnTo>
                <a:lnTo>
                  <a:pt x="5097" y="1245"/>
                </a:lnTo>
                <a:lnTo>
                  <a:pt x="5096" y="1259"/>
                </a:lnTo>
                <a:lnTo>
                  <a:pt x="5094" y="1272"/>
                </a:lnTo>
                <a:lnTo>
                  <a:pt x="5090" y="1285"/>
                </a:lnTo>
                <a:lnTo>
                  <a:pt x="5085" y="1297"/>
                </a:lnTo>
                <a:lnTo>
                  <a:pt x="5079" y="1307"/>
                </a:lnTo>
                <a:lnTo>
                  <a:pt x="5072" y="1317"/>
                </a:lnTo>
                <a:lnTo>
                  <a:pt x="5062" y="1325"/>
                </a:lnTo>
                <a:lnTo>
                  <a:pt x="5052" y="1334"/>
                </a:lnTo>
                <a:lnTo>
                  <a:pt x="5039" y="1340"/>
                </a:lnTo>
                <a:lnTo>
                  <a:pt x="5026" y="1346"/>
                </a:lnTo>
                <a:lnTo>
                  <a:pt x="5012" y="1352"/>
                </a:lnTo>
                <a:lnTo>
                  <a:pt x="4995" y="1356"/>
                </a:lnTo>
                <a:lnTo>
                  <a:pt x="4977" y="1359"/>
                </a:lnTo>
                <a:lnTo>
                  <a:pt x="4958" y="1361"/>
                </a:lnTo>
                <a:lnTo>
                  <a:pt x="4938" y="1363"/>
                </a:lnTo>
                <a:lnTo>
                  <a:pt x="4916" y="1363"/>
                </a:lnTo>
                <a:lnTo>
                  <a:pt x="4619" y="1363"/>
                </a:lnTo>
                <a:lnTo>
                  <a:pt x="4597" y="1362"/>
                </a:lnTo>
                <a:lnTo>
                  <a:pt x="4575" y="1361"/>
                </a:lnTo>
                <a:lnTo>
                  <a:pt x="4556" y="1359"/>
                </a:lnTo>
                <a:lnTo>
                  <a:pt x="4538" y="1355"/>
                </a:lnTo>
                <a:lnTo>
                  <a:pt x="4522" y="1350"/>
                </a:lnTo>
                <a:lnTo>
                  <a:pt x="4508" y="1345"/>
                </a:lnTo>
                <a:lnTo>
                  <a:pt x="4497" y="1339"/>
                </a:lnTo>
                <a:lnTo>
                  <a:pt x="4486" y="1332"/>
                </a:lnTo>
                <a:lnTo>
                  <a:pt x="4482" y="1327"/>
                </a:lnTo>
                <a:lnTo>
                  <a:pt x="4477" y="1322"/>
                </a:lnTo>
                <a:lnTo>
                  <a:pt x="4473" y="1317"/>
                </a:lnTo>
                <a:lnTo>
                  <a:pt x="4470" y="1310"/>
                </a:lnTo>
                <a:lnTo>
                  <a:pt x="4462" y="1297"/>
                </a:lnTo>
                <a:lnTo>
                  <a:pt x="4457" y="1282"/>
                </a:lnTo>
                <a:lnTo>
                  <a:pt x="4453" y="1264"/>
                </a:lnTo>
                <a:lnTo>
                  <a:pt x="4450" y="1246"/>
                </a:lnTo>
                <a:lnTo>
                  <a:pt x="4448" y="1225"/>
                </a:lnTo>
                <a:lnTo>
                  <a:pt x="4447" y="1203"/>
                </a:lnTo>
                <a:lnTo>
                  <a:pt x="4447" y="423"/>
                </a:lnTo>
                <a:lnTo>
                  <a:pt x="4448" y="399"/>
                </a:lnTo>
                <a:lnTo>
                  <a:pt x="4450" y="377"/>
                </a:lnTo>
                <a:lnTo>
                  <a:pt x="4453" y="357"/>
                </a:lnTo>
                <a:lnTo>
                  <a:pt x="4457" y="338"/>
                </a:lnTo>
                <a:lnTo>
                  <a:pt x="4462" y="323"/>
                </a:lnTo>
                <a:lnTo>
                  <a:pt x="4469" y="308"/>
                </a:lnTo>
                <a:lnTo>
                  <a:pt x="4477" y="295"/>
                </a:lnTo>
                <a:lnTo>
                  <a:pt x="4486" y="284"/>
                </a:lnTo>
                <a:lnTo>
                  <a:pt x="4497" y="274"/>
                </a:lnTo>
                <a:lnTo>
                  <a:pt x="4510" y="266"/>
                </a:lnTo>
                <a:lnTo>
                  <a:pt x="4523" y="259"/>
                </a:lnTo>
                <a:lnTo>
                  <a:pt x="4540" y="253"/>
                </a:lnTo>
                <a:lnTo>
                  <a:pt x="4558" y="249"/>
                </a:lnTo>
                <a:lnTo>
                  <a:pt x="4578" y="246"/>
                </a:lnTo>
                <a:lnTo>
                  <a:pt x="4599" y="244"/>
                </a:lnTo>
                <a:lnTo>
                  <a:pt x="4622" y="244"/>
                </a:lnTo>
                <a:lnTo>
                  <a:pt x="4909" y="244"/>
                </a:lnTo>
                <a:close/>
                <a:moveTo>
                  <a:pt x="4026" y="320"/>
                </a:moveTo>
                <a:lnTo>
                  <a:pt x="4045" y="299"/>
                </a:lnTo>
                <a:lnTo>
                  <a:pt x="4064" y="281"/>
                </a:lnTo>
                <a:lnTo>
                  <a:pt x="4081" y="267"/>
                </a:lnTo>
                <a:lnTo>
                  <a:pt x="4098" y="254"/>
                </a:lnTo>
                <a:lnTo>
                  <a:pt x="4115" y="245"/>
                </a:lnTo>
                <a:lnTo>
                  <a:pt x="4129" y="238"/>
                </a:lnTo>
                <a:lnTo>
                  <a:pt x="4137" y="236"/>
                </a:lnTo>
                <a:lnTo>
                  <a:pt x="4144" y="234"/>
                </a:lnTo>
                <a:lnTo>
                  <a:pt x="4151" y="233"/>
                </a:lnTo>
                <a:lnTo>
                  <a:pt x="4159" y="233"/>
                </a:lnTo>
                <a:lnTo>
                  <a:pt x="4170" y="233"/>
                </a:lnTo>
                <a:lnTo>
                  <a:pt x="4181" y="235"/>
                </a:lnTo>
                <a:lnTo>
                  <a:pt x="4192" y="237"/>
                </a:lnTo>
                <a:lnTo>
                  <a:pt x="4202" y="241"/>
                </a:lnTo>
                <a:lnTo>
                  <a:pt x="4212" y="246"/>
                </a:lnTo>
                <a:lnTo>
                  <a:pt x="4222" y="252"/>
                </a:lnTo>
                <a:lnTo>
                  <a:pt x="4230" y="258"/>
                </a:lnTo>
                <a:lnTo>
                  <a:pt x="4240" y="267"/>
                </a:lnTo>
                <a:lnTo>
                  <a:pt x="4247" y="275"/>
                </a:lnTo>
                <a:lnTo>
                  <a:pt x="4253" y="285"/>
                </a:lnTo>
                <a:lnTo>
                  <a:pt x="4260" y="294"/>
                </a:lnTo>
                <a:lnTo>
                  <a:pt x="4264" y="305"/>
                </a:lnTo>
                <a:lnTo>
                  <a:pt x="4268" y="315"/>
                </a:lnTo>
                <a:lnTo>
                  <a:pt x="4270" y="326"/>
                </a:lnTo>
                <a:lnTo>
                  <a:pt x="4272" y="337"/>
                </a:lnTo>
                <a:lnTo>
                  <a:pt x="4272" y="349"/>
                </a:lnTo>
                <a:lnTo>
                  <a:pt x="4271" y="364"/>
                </a:lnTo>
                <a:lnTo>
                  <a:pt x="4268" y="378"/>
                </a:lnTo>
                <a:lnTo>
                  <a:pt x="4264" y="394"/>
                </a:lnTo>
                <a:lnTo>
                  <a:pt x="4256" y="409"/>
                </a:lnTo>
                <a:lnTo>
                  <a:pt x="4247" y="426"/>
                </a:lnTo>
                <a:lnTo>
                  <a:pt x="4236" y="442"/>
                </a:lnTo>
                <a:lnTo>
                  <a:pt x="4223" y="459"/>
                </a:lnTo>
                <a:lnTo>
                  <a:pt x="4208" y="474"/>
                </a:lnTo>
                <a:lnTo>
                  <a:pt x="3934" y="762"/>
                </a:lnTo>
                <a:lnTo>
                  <a:pt x="4274" y="1133"/>
                </a:lnTo>
                <a:lnTo>
                  <a:pt x="4289" y="1150"/>
                </a:lnTo>
                <a:lnTo>
                  <a:pt x="4302" y="1167"/>
                </a:lnTo>
                <a:lnTo>
                  <a:pt x="4313" y="1184"/>
                </a:lnTo>
                <a:lnTo>
                  <a:pt x="4323" y="1200"/>
                </a:lnTo>
                <a:lnTo>
                  <a:pt x="4329" y="1216"/>
                </a:lnTo>
                <a:lnTo>
                  <a:pt x="4334" y="1230"/>
                </a:lnTo>
                <a:lnTo>
                  <a:pt x="4337" y="1245"/>
                </a:lnTo>
                <a:lnTo>
                  <a:pt x="4338" y="1260"/>
                </a:lnTo>
                <a:lnTo>
                  <a:pt x="4337" y="1271"/>
                </a:lnTo>
                <a:lnTo>
                  <a:pt x="4336" y="1282"/>
                </a:lnTo>
                <a:lnTo>
                  <a:pt x="4333" y="1293"/>
                </a:lnTo>
                <a:lnTo>
                  <a:pt x="4330" y="1303"/>
                </a:lnTo>
                <a:lnTo>
                  <a:pt x="4325" y="1314"/>
                </a:lnTo>
                <a:lnTo>
                  <a:pt x="4318" y="1323"/>
                </a:lnTo>
                <a:lnTo>
                  <a:pt x="4311" y="1333"/>
                </a:lnTo>
                <a:lnTo>
                  <a:pt x="4304" y="1342"/>
                </a:lnTo>
                <a:lnTo>
                  <a:pt x="4294" y="1349"/>
                </a:lnTo>
                <a:lnTo>
                  <a:pt x="4285" y="1357"/>
                </a:lnTo>
                <a:lnTo>
                  <a:pt x="4275" y="1363"/>
                </a:lnTo>
                <a:lnTo>
                  <a:pt x="4265" y="1368"/>
                </a:lnTo>
                <a:lnTo>
                  <a:pt x="4254" y="1372"/>
                </a:lnTo>
                <a:lnTo>
                  <a:pt x="4244" y="1375"/>
                </a:lnTo>
                <a:lnTo>
                  <a:pt x="4232" y="1377"/>
                </a:lnTo>
                <a:lnTo>
                  <a:pt x="4221" y="1377"/>
                </a:lnTo>
                <a:lnTo>
                  <a:pt x="4214" y="1377"/>
                </a:lnTo>
                <a:lnTo>
                  <a:pt x="4207" y="1376"/>
                </a:lnTo>
                <a:lnTo>
                  <a:pt x="4199" y="1374"/>
                </a:lnTo>
                <a:lnTo>
                  <a:pt x="4191" y="1372"/>
                </a:lnTo>
                <a:lnTo>
                  <a:pt x="4184" y="1368"/>
                </a:lnTo>
                <a:lnTo>
                  <a:pt x="4175" y="1364"/>
                </a:lnTo>
                <a:lnTo>
                  <a:pt x="4167" y="1360"/>
                </a:lnTo>
                <a:lnTo>
                  <a:pt x="4159" y="1355"/>
                </a:lnTo>
                <a:lnTo>
                  <a:pt x="4141" y="1342"/>
                </a:lnTo>
                <a:lnTo>
                  <a:pt x="4123" y="1327"/>
                </a:lnTo>
                <a:lnTo>
                  <a:pt x="4104" y="1308"/>
                </a:lnTo>
                <a:lnTo>
                  <a:pt x="4084" y="1287"/>
                </a:lnTo>
                <a:lnTo>
                  <a:pt x="3703" y="866"/>
                </a:lnTo>
                <a:lnTo>
                  <a:pt x="3703" y="1197"/>
                </a:lnTo>
                <a:lnTo>
                  <a:pt x="3703" y="1218"/>
                </a:lnTo>
                <a:lnTo>
                  <a:pt x="3701" y="1239"/>
                </a:lnTo>
                <a:lnTo>
                  <a:pt x="3699" y="1258"/>
                </a:lnTo>
                <a:lnTo>
                  <a:pt x="3695" y="1276"/>
                </a:lnTo>
                <a:lnTo>
                  <a:pt x="3691" y="1291"/>
                </a:lnTo>
                <a:lnTo>
                  <a:pt x="3685" y="1306"/>
                </a:lnTo>
                <a:lnTo>
                  <a:pt x="3679" y="1320"/>
                </a:lnTo>
                <a:lnTo>
                  <a:pt x="3671" y="1332"/>
                </a:lnTo>
                <a:lnTo>
                  <a:pt x="3663" y="1342"/>
                </a:lnTo>
                <a:lnTo>
                  <a:pt x="3653" y="1352"/>
                </a:lnTo>
                <a:lnTo>
                  <a:pt x="3643" y="1359"/>
                </a:lnTo>
                <a:lnTo>
                  <a:pt x="3631" y="1365"/>
                </a:lnTo>
                <a:lnTo>
                  <a:pt x="3619" y="1371"/>
                </a:lnTo>
                <a:lnTo>
                  <a:pt x="3606" y="1374"/>
                </a:lnTo>
                <a:lnTo>
                  <a:pt x="3591" y="1376"/>
                </a:lnTo>
                <a:lnTo>
                  <a:pt x="3576" y="1377"/>
                </a:lnTo>
                <a:lnTo>
                  <a:pt x="3561" y="1376"/>
                </a:lnTo>
                <a:lnTo>
                  <a:pt x="3546" y="1374"/>
                </a:lnTo>
                <a:lnTo>
                  <a:pt x="3533" y="1371"/>
                </a:lnTo>
                <a:lnTo>
                  <a:pt x="3520" y="1365"/>
                </a:lnTo>
                <a:lnTo>
                  <a:pt x="3508" y="1359"/>
                </a:lnTo>
                <a:lnTo>
                  <a:pt x="3498" y="1352"/>
                </a:lnTo>
                <a:lnTo>
                  <a:pt x="3489" y="1342"/>
                </a:lnTo>
                <a:lnTo>
                  <a:pt x="3480" y="1332"/>
                </a:lnTo>
                <a:lnTo>
                  <a:pt x="3473" y="1320"/>
                </a:lnTo>
                <a:lnTo>
                  <a:pt x="3466" y="1306"/>
                </a:lnTo>
                <a:lnTo>
                  <a:pt x="3461" y="1291"/>
                </a:lnTo>
                <a:lnTo>
                  <a:pt x="3457" y="1276"/>
                </a:lnTo>
                <a:lnTo>
                  <a:pt x="3453" y="1258"/>
                </a:lnTo>
                <a:lnTo>
                  <a:pt x="3451" y="1239"/>
                </a:lnTo>
                <a:lnTo>
                  <a:pt x="3450" y="1219"/>
                </a:lnTo>
                <a:lnTo>
                  <a:pt x="3449" y="1197"/>
                </a:lnTo>
                <a:lnTo>
                  <a:pt x="3449" y="410"/>
                </a:lnTo>
                <a:lnTo>
                  <a:pt x="3450" y="388"/>
                </a:lnTo>
                <a:lnTo>
                  <a:pt x="3451" y="368"/>
                </a:lnTo>
                <a:lnTo>
                  <a:pt x="3453" y="349"/>
                </a:lnTo>
                <a:lnTo>
                  <a:pt x="3457" y="331"/>
                </a:lnTo>
                <a:lnTo>
                  <a:pt x="3461" y="314"/>
                </a:lnTo>
                <a:lnTo>
                  <a:pt x="3466" y="299"/>
                </a:lnTo>
                <a:lnTo>
                  <a:pt x="3473" y="287"/>
                </a:lnTo>
                <a:lnTo>
                  <a:pt x="3480" y="274"/>
                </a:lnTo>
                <a:lnTo>
                  <a:pt x="3489" y="264"/>
                </a:lnTo>
                <a:lnTo>
                  <a:pt x="3498" y="254"/>
                </a:lnTo>
                <a:lnTo>
                  <a:pt x="3508" y="247"/>
                </a:lnTo>
                <a:lnTo>
                  <a:pt x="3520" y="240"/>
                </a:lnTo>
                <a:lnTo>
                  <a:pt x="3533" y="235"/>
                </a:lnTo>
                <a:lnTo>
                  <a:pt x="3546" y="232"/>
                </a:lnTo>
                <a:lnTo>
                  <a:pt x="3561" y="230"/>
                </a:lnTo>
                <a:lnTo>
                  <a:pt x="3576" y="229"/>
                </a:lnTo>
                <a:lnTo>
                  <a:pt x="3591" y="230"/>
                </a:lnTo>
                <a:lnTo>
                  <a:pt x="3606" y="232"/>
                </a:lnTo>
                <a:lnTo>
                  <a:pt x="3619" y="235"/>
                </a:lnTo>
                <a:lnTo>
                  <a:pt x="3631" y="240"/>
                </a:lnTo>
                <a:lnTo>
                  <a:pt x="3643" y="247"/>
                </a:lnTo>
                <a:lnTo>
                  <a:pt x="3653" y="254"/>
                </a:lnTo>
                <a:lnTo>
                  <a:pt x="3663" y="264"/>
                </a:lnTo>
                <a:lnTo>
                  <a:pt x="3671" y="274"/>
                </a:lnTo>
                <a:lnTo>
                  <a:pt x="3679" y="287"/>
                </a:lnTo>
                <a:lnTo>
                  <a:pt x="3685" y="299"/>
                </a:lnTo>
                <a:lnTo>
                  <a:pt x="3691" y="314"/>
                </a:lnTo>
                <a:lnTo>
                  <a:pt x="3695" y="331"/>
                </a:lnTo>
                <a:lnTo>
                  <a:pt x="3699" y="349"/>
                </a:lnTo>
                <a:lnTo>
                  <a:pt x="3701" y="368"/>
                </a:lnTo>
                <a:lnTo>
                  <a:pt x="3703" y="388"/>
                </a:lnTo>
                <a:lnTo>
                  <a:pt x="3703" y="410"/>
                </a:lnTo>
                <a:lnTo>
                  <a:pt x="3703" y="687"/>
                </a:lnTo>
                <a:lnTo>
                  <a:pt x="4026" y="320"/>
                </a:lnTo>
                <a:close/>
                <a:moveTo>
                  <a:pt x="2734" y="751"/>
                </a:moveTo>
                <a:lnTo>
                  <a:pt x="2852" y="751"/>
                </a:lnTo>
                <a:lnTo>
                  <a:pt x="2872" y="750"/>
                </a:lnTo>
                <a:lnTo>
                  <a:pt x="2890" y="749"/>
                </a:lnTo>
                <a:lnTo>
                  <a:pt x="2907" y="745"/>
                </a:lnTo>
                <a:lnTo>
                  <a:pt x="2922" y="741"/>
                </a:lnTo>
                <a:lnTo>
                  <a:pt x="2937" y="737"/>
                </a:lnTo>
                <a:lnTo>
                  <a:pt x="2951" y="731"/>
                </a:lnTo>
                <a:lnTo>
                  <a:pt x="2962" y="723"/>
                </a:lnTo>
                <a:lnTo>
                  <a:pt x="2973" y="716"/>
                </a:lnTo>
                <a:lnTo>
                  <a:pt x="2982" y="706"/>
                </a:lnTo>
                <a:lnTo>
                  <a:pt x="2991" y="696"/>
                </a:lnTo>
                <a:lnTo>
                  <a:pt x="2998" y="685"/>
                </a:lnTo>
                <a:lnTo>
                  <a:pt x="3003" y="673"/>
                </a:lnTo>
                <a:lnTo>
                  <a:pt x="3007" y="659"/>
                </a:lnTo>
                <a:lnTo>
                  <a:pt x="3011" y="644"/>
                </a:lnTo>
                <a:lnTo>
                  <a:pt x="3013" y="628"/>
                </a:lnTo>
                <a:lnTo>
                  <a:pt x="3014" y="611"/>
                </a:lnTo>
                <a:lnTo>
                  <a:pt x="3013" y="596"/>
                </a:lnTo>
                <a:lnTo>
                  <a:pt x="3012" y="581"/>
                </a:lnTo>
                <a:lnTo>
                  <a:pt x="3008" y="566"/>
                </a:lnTo>
                <a:lnTo>
                  <a:pt x="3003" y="553"/>
                </a:lnTo>
                <a:lnTo>
                  <a:pt x="2998" y="541"/>
                </a:lnTo>
                <a:lnTo>
                  <a:pt x="2992" y="530"/>
                </a:lnTo>
                <a:lnTo>
                  <a:pt x="2983" y="521"/>
                </a:lnTo>
                <a:lnTo>
                  <a:pt x="2974" y="511"/>
                </a:lnTo>
                <a:lnTo>
                  <a:pt x="2963" y="504"/>
                </a:lnTo>
                <a:lnTo>
                  <a:pt x="2952" y="497"/>
                </a:lnTo>
                <a:lnTo>
                  <a:pt x="2939" y="491"/>
                </a:lnTo>
                <a:lnTo>
                  <a:pt x="2924" y="486"/>
                </a:lnTo>
                <a:lnTo>
                  <a:pt x="2909" y="483"/>
                </a:lnTo>
                <a:lnTo>
                  <a:pt x="2892" y="480"/>
                </a:lnTo>
                <a:lnTo>
                  <a:pt x="2874" y="479"/>
                </a:lnTo>
                <a:lnTo>
                  <a:pt x="2855" y="478"/>
                </a:lnTo>
                <a:lnTo>
                  <a:pt x="2734" y="478"/>
                </a:lnTo>
                <a:lnTo>
                  <a:pt x="2734" y="751"/>
                </a:lnTo>
                <a:close/>
                <a:moveTo>
                  <a:pt x="2734" y="920"/>
                </a:moveTo>
                <a:lnTo>
                  <a:pt x="2734" y="1197"/>
                </a:lnTo>
                <a:lnTo>
                  <a:pt x="2734" y="1218"/>
                </a:lnTo>
                <a:lnTo>
                  <a:pt x="2733" y="1239"/>
                </a:lnTo>
                <a:lnTo>
                  <a:pt x="2730" y="1258"/>
                </a:lnTo>
                <a:lnTo>
                  <a:pt x="2727" y="1276"/>
                </a:lnTo>
                <a:lnTo>
                  <a:pt x="2723" y="1291"/>
                </a:lnTo>
                <a:lnTo>
                  <a:pt x="2716" y="1306"/>
                </a:lnTo>
                <a:lnTo>
                  <a:pt x="2710" y="1320"/>
                </a:lnTo>
                <a:lnTo>
                  <a:pt x="2703" y="1332"/>
                </a:lnTo>
                <a:lnTo>
                  <a:pt x="2694" y="1342"/>
                </a:lnTo>
                <a:lnTo>
                  <a:pt x="2685" y="1352"/>
                </a:lnTo>
                <a:lnTo>
                  <a:pt x="2674" y="1359"/>
                </a:lnTo>
                <a:lnTo>
                  <a:pt x="2663" y="1365"/>
                </a:lnTo>
                <a:lnTo>
                  <a:pt x="2651" y="1371"/>
                </a:lnTo>
                <a:lnTo>
                  <a:pt x="2638" y="1374"/>
                </a:lnTo>
                <a:lnTo>
                  <a:pt x="2623" y="1376"/>
                </a:lnTo>
                <a:lnTo>
                  <a:pt x="2607" y="1377"/>
                </a:lnTo>
                <a:lnTo>
                  <a:pt x="2592" y="1376"/>
                </a:lnTo>
                <a:lnTo>
                  <a:pt x="2578" y="1374"/>
                </a:lnTo>
                <a:lnTo>
                  <a:pt x="2564" y="1371"/>
                </a:lnTo>
                <a:lnTo>
                  <a:pt x="2552" y="1365"/>
                </a:lnTo>
                <a:lnTo>
                  <a:pt x="2540" y="1359"/>
                </a:lnTo>
                <a:lnTo>
                  <a:pt x="2531" y="1352"/>
                </a:lnTo>
                <a:lnTo>
                  <a:pt x="2521" y="1342"/>
                </a:lnTo>
                <a:lnTo>
                  <a:pt x="2512" y="1332"/>
                </a:lnTo>
                <a:lnTo>
                  <a:pt x="2504" y="1320"/>
                </a:lnTo>
                <a:lnTo>
                  <a:pt x="2498" y="1306"/>
                </a:lnTo>
                <a:lnTo>
                  <a:pt x="2493" y="1291"/>
                </a:lnTo>
                <a:lnTo>
                  <a:pt x="2488" y="1276"/>
                </a:lnTo>
                <a:lnTo>
                  <a:pt x="2484" y="1258"/>
                </a:lnTo>
                <a:lnTo>
                  <a:pt x="2482" y="1239"/>
                </a:lnTo>
                <a:lnTo>
                  <a:pt x="2481" y="1218"/>
                </a:lnTo>
                <a:lnTo>
                  <a:pt x="2480" y="1197"/>
                </a:lnTo>
                <a:lnTo>
                  <a:pt x="2480" y="423"/>
                </a:lnTo>
                <a:lnTo>
                  <a:pt x="2481" y="399"/>
                </a:lnTo>
                <a:lnTo>
                  <a:pt x="2483" y="377"/>
                </a:lnTo>
                <a:lnTo>
                  <a:pt x="2485" y="357"/>
                </a:lnTo>
                <a:lnTo>
                  <a:pt x="2491" y="338"/>
                </a:lnTo>
                <a:lnTo>
                  <a:pt x="2496" y="323"/>
                </a:lnTo>
                <a:lnTo>
                  <a:pt x="2502" y="308"/>
                </a:lnTo>
                <a:lnTo>
                  <a:pt x="2511" y="295"/>
                </a:lnTo>
                <a:lnTo>
                  <a:pt x="2519" y="284"/>
                </a:lnTo>
                <a:lnTo>
                  <a:pt x="2531" y="274"/>
                </a:lnTo>
                <a:lnTo>
                  <a:pt x="2542" y="266"/>
                </a:lnTo>
                <a:lnTo>
                  <a:pt x="2557" y="259"/>
                </a:lnTo>
                <a:lnTo>
                  <a:pt x="2573" y="253"/>
                </a:lnTo>
                <a:lnTo>
                  <a:pt x="2591" y="249"/>
                </a:lnTo>
                <a:lnTo>
                  <a:pt x="2610" y="246"/>
                </a:lnTo>
                <a:lnTo>
                  <a:pt x="2632" y="244"/>
                </a:lnTo>
                <a:lnTo>
                  <a:pt x="2656" y="244"/>
                </a:lnTo>
                <a:lnTo>
                  <a:pt x="2854" y="244"/>
                </a:lnTo>
                <a:lnTo>
                  <a:pt x="2876" y="244"/>
                </a:lnTo>
                <a:lnTo>
                  <a:pt x="2898" y="245"/>
                </a:lnTo>
                <a:lnTo>
                  <a:pt x="2919" y="247"/>
                </a:lnTo>
                <a:lnTo>
                  <a:pt x="2940" y="249"/>
                </a:lnTo>
                <a:lnTo>
                  <a:pt x="2961" y="251"/>
                </a:lnTo>
                <a:lnTo>
                  <a:pt x="2981" y="255"/>
                </a:lnTo>
                <a:lnTo>
                  <a:pt x="3000" y="259"/>
                </a:lnTo>
                <a:lnTo>
                  <a:pt x="3019" y="264"/>
                </a:lnTo>
                <a:lnTo>
                  <a:pt x="3037" y="269"/>
                </a:lnTo>
                <a:lnTo>
                  <a:pt x="3055" y="275"/>
                </a:lnTo>
                <a:lnTo>
                  <a:pt x="3071" y="281"/>
                </a:lnTo>
                <a:lnTo>
                  <a:pt x="3088" y="289"/>
                </a:lnTo>
                <a:lnTo>
                  <a:pt x="3104" y="297"/>
                </a:lnTo>
                <a:lnTo>
                  <a:pt x="3120" y="306"/>
                </a:lnTo>
                <a:lnTo>
                  <a:pt x="3135" y="315"/>
                </a:lnTo>
                <a:lnTo>
                  <a:pt x="3149" y="325"/>
                </a:lnTo>
                <a:lnTo>
                  <a:pt x="3165" y="336"/>
                </a:lnTo>
                <a:lnTo>
                  <a:pt x="3180" y="349"/>
                </a:lnTo>
                <a:lnTo>
                  <a:pt x="3193" y="363"/>
                </a:lnTo>
                <a:lnTo>
                  <a:pt x="3206" y="376"/>
                </a:lnTo>
                <a:lnTo>
                  <a:pt x="3217" y="391"/>
                </a:lnTo>
                <a:lnTo>
                  <a:pt x="3228" y="406"/>
                </a:lnTo>
                <a:lnTo>
                  <a:pt x="3237" y="422"/>
                </a:lnTo>
                <a:lnTo>
                  <a:pt x="3247" y="439"/>
                </a:lnTo>
                <a:lnTo>
                  <a:pt x="3254" y="455"/>
                </a:lnTo>
                <a:lnTo>
                  <a:pt x="3261" y="473"/>
                </a:lnTo>
                <a:lnTo>
                  <a:pt x="3266" y="491"/>
                </a:lnTo>
                <a:lnTo>
                  <a:pt x="3271" y="510"/>
                </a:lnTo>
                <a:lnTo>
                  <a:pt x="3274" y="530"/>
                </a:lnTo>
                <a:lnTo>
                  <a:pt x="3276" y="550"/>
                </a:lnTo>
                <a:lnTo>
                  <a:pt x="3278" y="571"/>
                </a:lnTo>
                <a:lnTo>
                  <a:pt x="3278" y="594"/>
                </a:lnTo>
                <a:lnTo>
                  <a:pt x="3278" y="608"/>
                </a:lnTo>
                <a:lnTo>
                  <a:pt x="3277" y="623"/>
                </a:lnTo>
                <a:lnTo>
                  <a:pt x="3276" y="638"/>
                </a:lnTo>
                <a:lnTo>
                  <a:pt x="3274" y="652"/>
                </a:lnTo>
                <a:lnTo>
                  <a:pt x="3272" y="665"/>
                </a:lnTo>
                <a:lnTo>
                  <a:pt x="3269" y="679"/>
                </a:lnTo>
                <a:lnTo>
                  <a:pt x="3265" y="693"/>
                </a:lnTo>
                <a:lnTo>
                  <a:pt x="3261" y="705"/>
                </a:lnTo>
                <a:lnTo>
                  <a:pt x="3256" y="717"/>
                </a:lnTo>
                <a:lnTo>
                  <a:pt x="3250" y="730"/>
                </a:lnTo>
                <a:lnTo>
                  <a:pt x="3245" y="741"/>
                </a:lnTo>
                <a:lnTo>
                  <a:pt x="3238" y="753"/>
                </a:lnTo>
                <a:lnTo>
                  <a:pt x="3231" y="763"/>
                </a:lnTo>
                <a:lnTo>
                  <a:pt x="3224" y="775"/>
                </a:lnTo>
                <a:lnTo>
                  <a:pt x="3215" y="785"/>
                </a:lnTo>
                <a:lnTo>
                  <a:pt x="3206" y="795"/>
                </a:lnTo>
                <a:lnTo>
                  <a:pt x="3198" y="804"/>
                </a:lnTo>
                <a:lnTo>
                  <a:pt x="3187" y="814"/>
                </a:lnTo>
                <a:lnTo>
                  <a:pt x="3178" y="823"/>
                </a:lnTo>
                <a:lnTo>
                  <a:pt x="3167" y="831"/>
                </a:lnTo>
                <a:lnTo>
                  <a:pt x="3157" y="839"/>
                </a:lnTo>
                <a:lnTo>
                  <a:pt x="3145" y="847"/>
                </a:lnTo>
                <a:lnTo>
                  <a:pt x="3133" y="854"/>
                </a:lnTo>
                <a:lnTo>
                  <a:pt x="3122" y="860"/>
                </a:lnTo>
                <a:lnTo>
                  <a:pt x="3109" y="867"/>
                </a:lnTo>
                <a:lnTo>
                  <a:pt x="3097" y="872"/>
                </a:lnTo>
                <a:lnTo>
                  <a:pt x="3083" y="877"/>
                </a:lnTo>
                <a:lnTo>
                  <a:pt x="3070" y="881"/>
                </a:lnTo>
                <a:lnTo>
                  <a:pt x="3056" y="886"/>
                </a:lnTo>
                <a:lnTo>
                  <a:pt x="3042" y="890"/>
                </a:lnTo>
                <a:lnTo>
                  <a:pt x="3027" y="893"/>
                </a:lnTo>
                <a:lnTo>
                  <a:pt x="3012" y="896"/>
                </a:lnTo>
                <a:lnTo>
                  <a:pt x="3213" y="1120"/>
                </a:lnTo>
                <a:lnTo>
                  <a:pt x="3231" y="1140"/>
                </a:lnTo>
                <a:lnTo>
                  <a:pt x="3246" y="1160"/>
                </a:lnTo>
                <a:lnTo>
                  <a:pt x="3260" y="1180"/>
                </a:lnTo>
                <a:lnTo>
                  <a:pt x="3270" y="1198"/>
                </a:lnTo>
                <a:lnTo>
                  <a:pt x="3278" y="1217"/>
                </a:lnTo>
                <a:lnTo>
                  <a:pt x="3284" y="1233"/>
                </a:lnTo>
                <a:lnTo>
                  <a:pt x="3286" y="1242"/>
                </a:lnTo>
                <a:lnTo>
                  <a:pt x="3288" y="1249"/>
                </a:lnTo>
                <a:lnTo>
                  <a:pt x="3289" y="1258"/>
                </a:lnTo>
                <a:lnTo>
                  <a:pt x="3289" y="1265"/>
                </a:lnTo>
                <a:lnTo>
                  <a:pt x="3288" y="1278"/>
                </a:lnTo>
                <a:lnTo>
                  <a:pt x="3287" y="1290"/>
                </a:lnTo>
                <a:lnTo>
                  <a:pt x="3284" y="1302"/>
                </a:lnTo>
                <a:lnTo>
                  <a:pt x="3281" y="1313"/>
                </a:lnTo>
                <a:lnTo>
                  <a:pt x="3275" y="1323"/>
                </a:lnTo>
                <a:lnTo>
                  <a:pt x="3269" y="1333"/>
                </a:lnTo>
                <a:lnTo>
                  <a:pt x="3262" y="1342"/>
                </a:lnTo>
                <a:lnTo>
                  <a:pt x="3254" y="1352"/>
                </a:lnTo>
                <a:lnTo>
                  <a:pt x="3245" y="1359"/>
                </a:lnTo>
                <a:lnTo>
                  <a:pt x="3235" y="1366"/>
                </a:lnTo>
                <a:lnTo>
                  <a:pt x="3226" y="1373"/>
                </a:lnTo>
                <a:lnTo>
                  <a:pt x="3215" y="1377"/>
                </a:lnTo>
                <a:lnTo>
                  <a:pt x="3204" y="1381"/>
                </a:lnTo>
                <a:lnTo>
                  <a:pt x="3192" y="1383"/>
                </a:lnTo>
                <a:lnTo>
                  <a:pt x="3181" y="1385"/>
                </a:lnTo>
                <a:lnTo>
                  <a:pt x="3168" y="1385"/>
                </a:lnTo>
                <a:lnTo>
                  <a:pt x="3160" y="1385"/>
                </a:lnTo>
                <a:lnTo>
                  <a:pt x="3151" y="1384"/>
                </a:lnTo>
                <a:lnTo>
                  <a:pt x="3144" y="1382"/>
                </a:lnTo>
                <a:lnTo>
                  <a:pt x="3136" y="1380"/>
                </a:lnTo>
                <a:lnTo>
                  <a:pt x="3127" y="1377"/>
                </a:lnTo>
                <a:lnTo>
                  <a:pt x="3119" y="1373"/>
                </a:lnTo>
                <a:lnTo>
                  <a:pt x="3110" y="1368"/>
                </a:lnTo>
                <a:lnTo>
                  <a:pt x="3102" y="1362"/>
                </a:lnTo>
                <a:lnTo>
                  <a:pt x="3084" y="1349"/>
                </a:lnTo>
                <a:lnTo>
                  <a:pt x="3067" y="1334"/>
                </a:lnTo>
                <a:lnTo>
                  <a:pt x="3049" y="1316"/>
                </a:lnTo>
                <a:lnTo>
                  <a:pt x="3032" y="1294"/>
                </a:lnTo>
                <a:lnTo>
                  <a:pt x="2734" y="920"/>
                </a:lnTo>
                <a:close/>
                <a:moveTo>
                  <a:pt x="1723" y="917"/>
                </a:moveTo>
                <a:lnTo>
                  <a:pt x="1990" y="917"/>
                </a:lnTo>
                <a:lnTo>
                  <a:pt x="1860" y="502"/>
                </a:lnTo>
                <a:lnTo>
                  <a:pt x="1723" y="917"/>
                </a:lnTo>
                <a:close/>
                <a:moveTo>
                  <a:pt x="1650" y="1152"/>
                </a:moveTo>
                <a:lnTo>
                  <a:pt x="1612" y="1265"/>
                </a:lnTo>
                <a:lnTo>
                  <a:pt x="1607" y="1280"/>
                </a:lnTo>
                <a:lnTo>
                  <a:pt x="1602" y="1293"/>
                </a:lnTo>
                <a:lnTo>
                  <a:pt x="1596" y="1305"/>
                </a:lnTo>
                <a:lnTo>
                  <a:pt x="1590" y="1316"/>
                </a:lnTo>
                <a:lnTo>
                  <a:pt x="1584" y="1326"/>
                </a:lnTo>
                <a:lnTo>
                  <a:pt x="1577" y="1336"/>
                </a:lnTo>
                <a:lnTo>
                  <a:pt x="1569" y="1344"/>
                </a:lnTo>
                <a:lnTo>
                  <a:pt x="1562" y="1352"/>
                </a:lnTo>
                <a:lnTo>
                  <a:pt x="1555" y="1359"/>
                </a:lnTo>
                <a:lnTo>
                  <a:pt x="1546" y="1364"/>
                </a:lnTo>
                <a:lnTo>
                  <a:pt x="1538" y="1369"/>
                </a:lnTo>
                <a:lnTo>
                  <a:pt x="1529" y="1374"/>
                </a:lnTo>
                <a:lnTo>
                  <a:pt x="1520" y="1377"/>
                </a:lnTo>
                <a:lnTo>
                  <a:pt x="1511" y="1379"/>
                </a:lnTo>
                <a:lnTo>
                  <a:pt x="1501" y="1380"/>
                </a:lnTo>
                <a:lnTo>
                  <a:pt x="1491" y="1381"/>
                </a:lnTo>
                <a:lnTo>
                  <a:pt x="1478" y="1380"/>
                </a:lnTo>
                <a:lnTo>
                  <a:pt x="1465" y="1379"/>
                </a:lnTo>
                <a:lnTo>
                  <a:pt x="1454" y="1376"/>
                </a:lnTo>
                <a:lnTo>
                  <a:pt x="1442" y="1372"/>
                </a:lnTo>
                <a:lnTo>
                  <a:pt x="1432" y="1367"/>
                </a:lnTo>
                <a:lnTo>
                  <a:pt x="1421" y="1361"/>
                </a:lnTo>
                <a:lnTo>
                  <a:pt x="1412" y="1354"/>
                </a:lnTo>
                <a:lnTo>
                  <a:pt x="1403" y="1345"/>
                </a:lnTo>
                <a:lnTo>
                  <a:pt x="1395" y="1337"/>
                </a:lnTo>
                <a:lnTo>
                  <a:pt x="1389" y="1327"/>
                </a:lnTo>
                <a:lnTo>
                  <a:pt x="1382" y="1317"/>
                </a:lnTo>
                <a:lnTo>
                  <a:pt x="1378" y="1306"/>
                </a:lnTo>
                <a:lnTo>
                  <a:pt x="1374" y="1295"/>
                </a:lnTo>
                <a:lnTo>
                  <a:pt x="1372" y="1283"/>
                </a:lnTo>
                <a:lnTo>
                  <a:pt x="1370" y="1270"/>
                </a:lnTo>
                <a:lnTo>
                  <a:pt x="1370" y="1258"/>
                </a:lnTo>
                <a:lnTo>
                  <a:pt x="1370" y="1238"/>
                </a:lnTo>
                <a:lnTo>
                  <a:pt x="1373" y="1219"/>
                </a:lnTo>
                <a:lnTo>
                  <a:pt x="1376" y="1201"/>
                </a:lnTo>
                <a:lnTo>
                  <a:pt x="1381" y="1184"/>
                </a:lnTo>
                <a:lnTo>
                  <a:pt x="1672" y="392"/>
                </a:lnTo>
                <a:lnTo>
                  <a:pt x="1680" y="373"/>
                </a:lnTo>
                <a:lnTo>
                  <a:pt x="1688" y="354"/>
                </a:lnTo>
                <a:lnTo>
                  <a:pt x="1698" y="336"/>
                </a:lnTo>
                <a:lnTo>
                  <a:pt x="1707" y="320"/>
                </a:lnTo>
                <a:lnTo>
                  <a:pt x="1717" y="306"/>
                </a:lnTo>
                <a:lnTo>
                  <a:pt x="1728" y="292"/>
                </a:lnTo>
                <a:lnTo>
                  <a:pt x="1740" y="279"/>
                </a:lnTo>
                <a:lnTo>
                  <a:pt x="1751" y="269"/>
                </a:lnTo>
                <a:lnTo>
                  <a:pt x="1764" y="259"/>
                </a:lnTo>
                <a:lnTo>
                  <a:pt x="1776" y="251"/>
                </a:lnTo>
                <a:lnTo>
                  <a:pt x="1790" y="244"/>
                </a:lnTo>
                <a:lnTo>
                  <a:pt x="1805" y="237"/>
                </a:lnTo>
                <a:lnTo>
                  <a:pt x="1819" y="233"/>
                </a:lnTo>
                <a:lnTo>
                  <a:pt x="1834" y="230"/>
                </a:lnTo>
                <a:lnTo>
                  <a:pt x="1850" y="228"/>
                </a:lnTo>
                <a:lnTo>
                  <a:pt x="1867" y="228"/>
                </a:lnTo>
                <a:lnTo>
                  <a:pt x="1883" y="228"/>
                </a:lnTo>
                <a:lnTo>
                  <a:pt x="1899" y="230"/>
                </a:lnTo>
                <a:lnTo>
                  <a:pt x="1914" y="233"/>
                </a:lnTo>
                <a:lnTo>
                  <a:pt x="1929" y="236"/>
                </a:lnTo>
                <a:lnTo>
                  <a:pt x="1943" y="241"/>
                </a:lnTo>
                <a:lnTo>
                  <a:pt x="1956" y="248"/>
                </a:lnTo>
                <a:lnTo>
                  <a:pt x="1969" y="256"/>
                </a:lnTo>
                <a:lnTo>
                  <a:pt x="1981" y="265"/>
                </a:lnTo>
                <a:lnTo>
                  <a:pt x="1992" y="274"/>
                </a:lnTo>
                <a:lnTo>
                  <a:pt x="2003" y="286"/>
                </a:lnTo>
                <a:lnTo>
                  <a:pt x="2013" y="297"/>
                </a:lnTo>
                <a:lnTo>
                  <a:pt x="2022" y="311"/>
                </a:lnTo>
                <a:lnTo>
                  <a:pt x="2032" y="325"/>
                </a:lnTo>
                <a:lnTo>
                  <a:pt x="2039" y="341"/>
                </a:lnTo>
                <a:lnTo>
                  <a:pt x="2046" y="357"/>
                </a:lnTo>
                <a:lnTo>
                  <a:pt x="2054" y="375"/>
                </a:lnTo>
                <a:lnTo>
                  <a:pt x="2336" y="1180"/>
                </a:lnTo>
                <a:lnTo>
                  <a:pt x="2344" y="1203"/>
                </a:lnTo>
                <a:lnTo>
                  <a:pt x="2349" y="1224"/>
                </a:lnTo>
                <a:lnTo>
                  <a:pt x="2352" y="1243"/>
                </a:lnTo>
                <a:lnTo>
                  <a:pt x="2353" y="1261"/>
                </a:lnTo>
                <a:lnTo>
                  <a:pt x="2353" y="1274"/>
                </a:lnTo>
                <a:lnTo>
                  <a:pt x="2351" y="1286"/>
                </a:lnTo>
                <a:lnTo>
                  <a:pt x="2349" y="1299"/>
                </a:lnTo>
                <a:lnTo>
                  <a:pt x="2345" y="1309"/>
                </a:lnTo>
                <a:lnTo>
                  <a:pt x="2339" y="1320"/>
                </a:lnTo>
                <a:lnTo>
                  <a:pt x="2333" y="1330"/>
                </a:lnTo>
                <a:lnTo>
                  <a:pt x="2327" y="1339"/>
                </a:lnTo>
                <a:lnTo>
                  <a:pt x="2318" y="1347"/>
                </a:lnTo>
                <a:lnTo>
                  <a:pt x="2309" y="1356"/>
                </a:lnTo>
                <a:lnTo>
                  <a:pt x="2299" y="1362"/>
                </a:lnTo>
                <a:lnTo>
                  <a:pt x="2289" y="1367"/>
                </a:lnTo>
                <a:lnTo>
                  <a:pt x="2277" y="1373"/>
                </a:lnTo>
                <a:lnTo>
                  <a:pt x="2266" y="1376"/>
                </a:lnTo>
                <a:lnTo>
                  <a:pt x="2254" y="1379"/>
                </a:lnTo>
                <a:lnTo>
                  <a:pt x="2241" y="1380"/>
                </a:lnTo>
                <a:lnTo>
                  <a:pt x="2228" y="1381"/>
                </a:lnTo>
                <a:lnTo>
                  <a:pt x="2215" y="1380"/>
                </a:lnTo>
                <a:lnTo>
                  <a:pt x="2205" y="1379"/>
                </a:lnTo>
                <a:lnTo>
                  <a:pt x="2193" y="1376"/>
                </a:lnTo>
                <a:lnTo>
                  <a:pt x="2183" y="1373"/>
                </a:lnTo>
                <a:lnTo>
                  <a:pt x="2173" y="1368"/>
                </a:lnTo>
                <a:lnTo>
                  <a:pt x="2164" y="1363"/>
                </a:lnTo>
                <a:lnTo>
                  <a:pt x="2154" y="1357"/>
                </a:lnTo>
                <a:lnTo>
                  <a:pt x="2146" y="1349"/>
                </a:lnTo>
                <a:lnTo>
                  <a:pt x="2139" y="1341"/>
                </a:lnTo>
                <a:lnTo>
                  <a:pt x="2130" y="1332"/>
                </a:lnTo>
                <a:lnTo>
                  <a:pt x="2123" y="1322"/>
                </a:lnTo>
                <a:lnTo>
                  <a:pt x="2117" y="1310"/>
                </a:lnTo>
                <a:lnTo>
                  <a:pt x="2110" y="1299"/>
                </a:lnTo>
                <a:lnTo>
                  <a:pt x="2104" y="1285"/>
                </a:lnTo>
                <a:lnTo>
                  <a:pt x="2099" y="1271"/>
                </a:lnTo>
                <a:lnTo>
                  <a:pt x="2095" y="1256"/>
                </a:lnTo>
                <a:lnTo>
                  <a:pt x="2063" y="1152"/>
                </a:lnTo>
                <a:lnTo>
                  <a:pt x="1650" y="1152"/>
                </a:lnTo>
                <a:close/>
                <a:moveTo>
                  <a:pt x="485" y="353"/>
                </a:moveTo>
                <a:lnTo>
                  <a:pt x="650" y="1015"/>
                </a:lnTo>
                <a:lnTo>
                  <a:pt x="814" y="358"/>
                </a:lnTo>
                <a:lnTo>
                  <a:pt x="818" y="344"/>
                </a:lnTo>
                <a:lnTo>
                  <a:pt x="824" y="331"/>
                </a:lnTo>
                <a:lnTo>
                  <a:pt x="830" y="318"/>
                </a:lnTo>
                <a:lnTo>
                  <a:pt x="837" y="307"/>
                </a:lnTo>
                <a:lnTo>
                  <a:pt x="845" y="295"/>
                </a:lnTo>
                <a:lnTo>
                  <a:pt x="854" y="285"/>
                </a:lnTo>
                <a:lnTo>
                  <a:pt x="863" y="274"/>
                </a:lnTo>
                <a:lnTo>
                  <a:pt x="875" y="265"/>
                </a:lnTo>
                <a:lnTo>
                  <a:pt x="887" y="256"/>
                </a:lnTo>
                <a:lnTo>
                  <a:pt x="899" y="249"/>
                </a:lnTo>
                <a:lnTo>
                  <a:pt x="912" y="244"/>
                </a:lnTo>
                <a:lnTo>
                  <a:pt x="924" y="238"/>
                </a:lnTo>
                <a:lnTo>
                  <a:pt x="938" y="234"/>
                </a:lnTo>
                <a:lnTo>
                  <a:pt x="952" y="231"/>
                </a:lnTo>
                <a:lnTo>
                  <a:pt x="965" y="230"/>
                </a:lnTo>
                <a:lnTo>
                  <a:pt x="980" y="229"/>
                </a:lnTo>
                <a:lnTo>
                  <a:pt x="994" y="230"/>
                </a:lnTo>
                <a:lnTo>
                  <a:pt x="1007" y="231"/>
                </a:lnTo>
                <a:lnTo>
                  <a:pt x="1020" y="234"/>
                </a:lnTo>
                <a:lnTo>
                  <a:pt x="1034" y="237"/>
                </a:lnTo>
                <a:lnTo>
                  <a:pt x="1045" y="241"/>
                </a:lnTo>
                <a:lnTo>
                  <a:pt x="1058" y="248"/>
                </a:lnTo>
                <a:lnTo>
                  <a:pt x="1069" y="254"/>
                </a:lnTo>
                <a:lnTo>
                  <a:pt x="1081" y="263"/>
                </a:lnTo>
                <a:lnTo>
                  <a:pt x="1092" y="271"/>
                </a:lnTo>
                <a:lnTo>
                  <a:pt x="1102" y="280"/>
                </a:lnTo>
                <a:lnTo>
                  <a:pt x="1111" y="290"/>
                </a:lnTo>
                <a:lnTo>
                  <a:pt x="1120" y="300"/>
                </a:lnTo>
                <a:lnTo>
                  <a:pt x="1127" y="312"/>
                </a:lnTo>
                <a:lnTo>
                  <a:pt x="1133" y="324"/>
                </a:lnTo>
                <a:lnTo>
                  <a:pt x="1139" y="336"/>
                </a:lnTo>
                <a:lnTo>
                  <a:pt x="1143" y="350"/>
                </a:lnTo>
                <a:lnTo>
                  <a:pt x="1296" y="1212"/>
                </a:lnTo>
                <a:lnTo>
                  <a:pt x="1298" y="1226"/>
                </a:lnTo>
                <a:lnTo>
                  <a:pt x="1299" y="1241"/>
                </a:lnTo>
                <a:lnTo>
                  <a:pt x="1298" y="1255"/>
                </a:lnTo>
                <a:lnTo>
                  <a:pt x="1296" y="1267"/>
                </a:lnTo>
                <a:lnTo>
                  <a:pt x="1293" y="1280"/>
                </a:lnTo>
                <a:lnTo>
                  <a:pt x="1289" y="1291"/>
                </a:lnTo>
                <a:lnTo>
                  <a:pt x="1284" y="1303"/>
                </a:lnTo>
                <a:lnTo>
                  <a:pt x="1277" y="1315"/>
                </a:lnTo>
                <a:lnTo>
                  <a:pt x="1270" y="1325"/>
                </a:lnTo>
                <a:lnTo>
                  <a:pt x="1261" y="1335"/>
                </a:lnTo>
                <a:lnTo>
                  <a:pt x="1251" y="1344"/>
                </a:lnTo>
                <a:lnTo>
                  <a:pt x="1241" y="1352"/>
                </a:lnTo>
                <a:lnTo>
                  <a:pt x="1230" y="1358"/>
                </a:lnTo>
                <a:lnTo>
                  <a:pt x="1219" y="1363"/>
                </a:lnTo>
                <a:lnTo>
                  <a:pt x="1207" y="1367"/>
                </a:lnTo>
                <a:lnTo>
                  <a:pt x="1194" y="1371"/>
                </a:lnTo>
                <a:lnTo>
                  <a:pt x="1182" y="1373"/>
                </a:lnTo>
                <a:lnTo>
                  <a:pt x="1168" y="1373"/>
                </a:lnTo>
                <a:lnTo>
                  <a:pt x="1155" y="1373"/>
                </a:lnTo>
                <a:lnTo>
                  <a:pt x="1144" y="1372"/>
                </a:lnTo>
                <a:lnTo>
                  <a:pt x="1132" y="1368"/>
                </a:lnTo>
                <a:lnTo>
                  <a:pt x="1121" y="1365"/>
                </a:lnTo>
                <a:lnTo>
                  <a:pt x="1110" y="1361"/>
                </a:lnTo>
                <a:lnTo>
                  <a:pt x="1100" y="1356"/>
                </a:lnTo>
                <a:lnTo>
                  <a:pt x="1090" y="1349"/>
                </a:lnTo>
                <a:lnTo>
                  <a:pt x="1081" y="1342"/>
                </a:lnTo>
                <a:lnTo>
                  <a:pt x="1072" y="1334"/>
                </a:lnTo>
                <a:lnTo>
                  <a:pt x="1064" y="1324"/>
                </a:lnTo>
                <a:lnTo>
                  <a:pt x="1058" y="1316"/>
                </a:lnTo>
                <a:lnTo>
                  <a:pt x="1051" y="1305"/>
                </a:lnTo>
                <a:lnTo>
                  <a:pt x="1047" y="1295"/>
                </a:lnTo>
                <a:lnTo>
                  <a:pt x="1043" y="1284"/>
                </a:lnTo>
                <a:lnTo>
                  <a:pt x="1040" y="1272"/>
                </a:lnTo>
                <a:lnTo>
                  <a:pt x="1039" y="1260"/>
                </a:lnTo>
                <a:lnTo>
                  <a:pt x="963" y="600"/>
                </a:lnTo>
                <a:lnTo>
                  <a:pt x="794" y="1260"/>
                </a:lnTo>
                <a:lnTo>
                  <a:pt x="790" y="1272"/>
                </a:lnTo>
                <a:lnTo>
                  <a:pt x="786" y="1284"/>
                </a:lnTo>
                <a:lnTo>
                  <a:pt x="780" y="1296"/>
                </a:lnTo>
                <a:lnTo>
                  <a:pt x="774" y="1306"/>
                </a:lnTo>
                <a:lnTo>
                  <a:pt x="767" y="1316"/>
                </a:lnTo>
                <a:lnTo>
                  <a:pt x="759" y="1325"/>
                </a:lnTo>
                <a:lnTo>
                  <a:pt x="750" y="1334"/>
                </a:lnTo>
                <a:lnTo>
                  <a:pt x="741" y="1342"/>
                </a:lnTo>
                <a:lnTo>
                  <a:pt x="730" y="1349"/>
                </a:lnTo>
                <a:lnTo>
                  <a:pt x="720" y="1356"/>
                </a:lnTo>
                <a:lnTo>
                  <a:pt x="709" y="1361"/>
                </a:lnTo>
                <a:lnTo>
                  <a:pt x="697" y="1365"/>
                </a:lnTo>
                <a:lnTo>
                  <a:pt x="686" y="1368"/>
                </a:lnTo>
                <a:lnTo>
                  <a:pt x="673" y="1372"/>
                </a:lnTo>
                <a:lnTo>
                  <a:pt x="661" y="1373"/>
                </a:lnTo>
                <a:lnTo>
                  <a:pt x="648" y="1373"/>
                </a:lnTo>
                <a:lnTo>
                  <a:pt x="636" y="1373"/>
                </a:lnTo>
                <a:lnTo>
                  <a:pt x="623" y="1371"/>
                </a:lnTo>
                <a:lnTo>
                  <a:pt x="610" y="1368"/>
                </a:lnTo>
                <a:lnTo>
                  <a:pt x="599" y="1365"/>
                </a:lnTo>
                <a:lnTo>
                  <a:pt x="587" y="1360"/>
                </a:lnTo>
                <a:lnTo>
                  <a:pt x="576" y="1355"/>
                </a:lnTo>
                <a:lnTo>
                  <a:pt x="565" y="1347"/>
                </a:lnTo>
                <a:lnTo>
                  <a:pt x="556" y="1340"/>
                </a:lnTo>
                <a:lnTo>
                  <a:pt x="545" y="1332"/>
                </a:lnTo>
                <a:lnTo>
                  <a:pt x="537" y="1322"/>
                </a:lnTo>
                <a:lnTo>
                  <a:pt x="528" y="1313"/>
                </a:lnTo>
                <a:lnTo>
                  <a:pt x="522" y="1302"/>
                </a:lnTo>
                <a:lnTo>
                  <a:pt x="516" y="1291"/>
                </a:lnTo>
                <a:lnTo>
                  <a:pt x="511" y="1280"/>
                </a:lnTo>
                <a:lnTo>
                  <a:pt x="505" y="1267"/>
                </a:lnTo>
                <a:lnTo>
                  <a:pt x="502" y="1255"/>
                </a:lnTo>
                <a:lnTo>
                  <a:pt x="337" y="599"/>
                </a:lnTo>
                <a:lnTo>
                  <a:pt x="261" y="1260"/>
                </a:lnTo>
                <a:lnTo>
                  <a:pt x="258" y="1272"/>
                </a:lnTo>
                <a:lnTo>
                  <a:pt x="255" y="1283"/>
                </a:lnTo>
                <a:lnTo>
                  <a:pt x="252" y="1295"/>
                </a:lnTo>
                <a:lnTo>
                  <a:pt x="247" y="1305"/>
                </a:lnTo>
                <a:lnTo>
                  <a:pt x="242" y="1315"/>
                </a:lnTo>
                <a:lnTo>
                  <a:pt x="234" y="1324"/>
                </a:lnTo>
                <a:lnTo>
                  <a:pt x="227" y="1333"/>
                </a:lnTo>
                <a:lnTo>
                  <a:pt x="218" y="1341"/>
                </a:lnTo>
                <a:lnTo>
                  <a:pt x="209" y="1348"/>
                </a:lnTo>
                <a:lnTo>
                  <a:pt x="199" y="1355"/>
                </a:lnTo>
                <a:lnTo>
                  <a:pt x="188" y="1361"/>
                </a:lnTo>
                <a:lnTo>
                  <a:pt x="178" y="1365"/>
                </a:lnTo>
                <a:lnTo>
                  <a:pt x="167" y="1368"/>
                </a:lnTo>
                <a:lnTo>
                  <a:pt x="155" y="1371"/>
                </a:lnTo>
                <a:lnTo>
                  <a:pt x="143" y="1373"/>
                </a:lnTo>
                <a:lnTo>
                  <a:pt x="131" y="1373"/>
                </a:lnTo>
                <a:lnTo>
                  <a:pt x="118" y="1373"/>
                </a:lnTo>
                <a:lnTo>
                  <a:pt x="104" y="1371"/>
                </a:lnTo>
                <a:lnTo>
                  <a:pt x="92" y="1367"/>
                </a:lnTo>
                <a:lnTo>
                  <a:pt x="80" y="1363"/>
                </a:lnTo>
                <a:lnTo>
                  <a:pt x="68" y="1358"/>
                </a:lnTo>
                <a:lnTo>
                  <a:pt x="58" y="1352"/>
                </a:lnTo>
                <a:lnTo>
                  <a:pt x="47" y="1344"/>
                </a:lnTo>
                <a:lnTo>
                  <a:pt x="38" y="1335"/>
                </a:lnTo>
                <a:lnTo>
                  <a:pt x="29" y="1325"/>
                </a:lnTo>
                <a:lnTo>
                  <a:pt x="21" y="1315"/>
                </a:lnTo>
                <a:lnTo>
                  <a:pt x="15" y="1303"/>
                </a:lnTo>
                <a:lnTo>
                  <a:pt x="9" y="1291"/>
                </a:lnTo>
                <a:lnTo>
                  <a:pt x="5" y="1280"/>
                </a:lnTo>
                <a:lnTo>
                  <a:pt x="2" y="1267"/>
                </a:lnTo>
                <a:lnTo>
                  <a:pt x="1" y="1255"/>
                </a:lnTo>
                <a:lnTo>
                  <a:pt x="0" y="1241"/>
                </a:lnTo>
                <a:lnTo>
                  <a:pt x="0" y="1235"/>
                </a:lnTo>
                <a:lnTo>
                  <a:pt x="1" y="1226"/>
                </a:lnTo>
                <a:lnTo>
                  <a:pt x="2" y="1218"/>
                </a:lnTo>
                <a:lnTo>
                  <a:pt x="4" y="1207"/>
                </a:lnTo>
                <a:lnTo>
                  <a:pt x="154" y="358"/>
                </a:lnTo>
                <a:lnTo>
                  <a:pt x="158" y="345"/>
                </a:lnTo>
                <a:lnTo>
                  <a:pt x="162" y="331"/>
                </a:lnTo>
                <a:lnTo>
                  <a:pt x="168" y="318"/>
                </a:lnTo>
                <a:lnTo>
                  <a:pt x="174" y="307"/>
                </a:lnTo>
                <a:lnTo>
                  <a:pt x="183" y="295"/>
                </a:lnTo>
                <a:lnTo>
                  <a:pt x="192" y="284"/>
                </a:lnTo>
                <a:lnTo>
                  <a:pt x="203" y="274"/>
                </a:lnTo>
                <a:lnTo>
                  <a:pt x="214" y="265"/>
                </a:lnTo>
                <a:lnTo>
                  <a:pt x="226" y="256"/>
                </a:lnTo>
                <a:lnTo>
                  <a:pt x="238" y="249"/>
                </a:lnTo>
                <a:lnTo>
                  <a:pt x="251" y="242"/>
                </a:lnTo>
                <a:lnTo>
                  <a:pt x="265" y="238"/>
                </a:lnTo>
                <a:lnTo>
                  <a:pt x="278" y="234"/>
                </a:lnTo>
                <a:lnTo>
                  <a:pt x="292" y="231"/>
                </a:lnTo>
                <a:lnTo>
                  <a:pt x="307" y="230"/>
                </a:lnTo>
                <a:lnTo>
                  <a:pt x="321" y="229"/>
                </a:lnTo>
                <a:lnTo>
                  <a:pt x="335" y="230"/>
                </a:lnTo>
                <a:lnTo>
                  <a:pt x="349" y="231"/>
                </a:lnTo>
                <a:lnTo>
                  <a:pt x="362" y="234"/>
                </a:lnTo>
                <a:lnTo>
                  <a:pt x="376" y="237"/>
                </a:lnTo>
                <a:lnTo>
                  <a:pt x="389" y="242"/>
                </a:lnTo>
                <a:lnTo>
                  <a:pt x="401" y="249"/>
                </a:lnTo>
                <a:lnTo>
                  <a:pt x="413" y="255"/>
                </a:lnTo>
                <a:lnTo>
                  <a:pt x="425" y="264"/>
                </a:lnTo>
                <a:lnTo>
                  <a:pt x="436" y="273"/>
                </a:lnTo>
                <a:lnTo>
                  <a:pt x="446" y="283"/>
                </a:lnTo>
                <a:lnTo>
                  <a:pt x="455" y="292"/>
                </a:lnTo>
                <a:lnTo>
                  <a:pt x="463" y="304"/>
                </a:lnTo>
                <a:lnTo>
                  <a:pt x="471" y="315"/>
                </a:lnTo>
                <a:lnTo>
                  <a:pt x="476" y="327"/>
                </a:lnTo>
                <a:lnTo>
                  <a:pt x="481" y="339"/>
                </a:lnTo>
                <a:lnTo>
                  <a:pt x="485" y="353"/>
                </a:lnTo>
                <a:close/>
                <a:moveTo>
                  <a:pt x="10977" y="827"/>
                </a:moveTo>
                <a:lnTo>
                  <a:pt x="10976" y="783"/>
                </a:lnTo>
                <a:lnTo>
                  <a:pt x="10973" y="742"/>
                </a:lnTo>
                <a:lnTo>
                  <a:pt x="10968" y="701"/>
                </a:lnTo>
                <a:lnTo>
                  <a:pt x="10961" y="660"/>
                </a:lnTo>
                <a:lnTo>
                  <a:pt x="10952" y="620"/>
                </a:lnTo>
                <a:lnTo>
                  <a:pt x="10940" y="581"/>
                </a:lnTo>
                <a:lnTo>
                  <a:pt x="10928" y="543"/>
                </a:lnTo>
                <a:lnTo>
                  <a:pt x="10913" y="505"/>
                </a:lnTo>
                <a:lnTo>
                  <a:pt x="10896" y="468"/>
                </a:lnTo>
                <a:lnTo>
                  <a:pt x="10878" y="433"/>
                </a:lnTo>
                <a:lnTo>
                  <a:pt x="10858" y="399"/>
                </a:lnTo>
                <a:lnTo>
                  <a:pt x="10837" y="365"/>
                </a:lnTo>
                <a:lnTo>
                  <a:pt x="10814" y="332"/>
                </a:lnTo>
                <a:lnTo>
                  <a:pt x="10789" y="302"/>
                </a:lnTo>
                <a:lnTo>
                  <a:pt x="10764" y="271"/>
                </a:lnTo>
                <a:lnTo>
                  <a:pt x="10737" y="242"/>
                </a:lnTo>
                <a:lnTo>
                  <a:pt x="10708" y="215"/>
                </a:lnTo>
                <a:lnTo>
                  <a:pt x="10678" y="189"/>
                </a:lnTo>
                <a:lnTo>
                  <a:pt x="10647" y="164"/>
                </a:lnTo>
                <a:lnTo>
                  <a:pt x="10615" y="141"/>
                </a:lnTo>
                <a:lnTo>
                  <a:pt x="10581" y="120"/>
                </a:lnTo>
                <a:lnTo>
                  <a:pt x="10546" y="100"/>
                </a:lnTo>
                <a:lnTo>
                  <a:pt x="10511" y="82"/>
                </a:lnTo>
                <a:lnTo>
                  <a:pt x="10475" y="65"/>
                </a:lnTo>
                <a:lnTo>
                  <a:pt x="10437" y="51"/>
                </a:lnTo>
                <a:lnTo>
                  <a:pt x="10399" y="37"/>
                </a:lnTo>
                <a:lnTo>
                  <a:pt x="10360" y="26"/>
                </a:lnTo>
                <a:lnTo>
                  <a:pt x="10321" y="17"/>
                </a:lnTo>
                <a:lnTo>
                  <a:pt x="10280" y="9"/>
                </a:lnTo>
                <a:lnTo>
                  <a:pt x="10239" y="4"/>
                </a:lnTo>
                <a:lnTo>
                  <a:pt x="10197" y="1"/>
                </a:lnTo>
                <a:lnTo>
                  <a:pt x="10155" y="0"/>
                </a:lnTo>
                <a:lnTo>
                  <a:pt x="10113" y="1"/>
                </a:lnTo>
                <a:lnTo>
                  <a:pt x="10071" y="4"/>
                </a:lnTo>
                <a:lnTo>
                  <a:pt x="10030" y="9"/>
                </a:lnTo>
                <a:lnTo>
                  <a:pt x="9989" y="17"/>
                </a:lnTo>
                <a:lnTo>
                  <a:pt x="9949" y="26"/>
                </a:lnTo>
                <a:lnTo>
                  <a:pt x="9910" y="37"/>
                </a:lnTo>
                <a:lnTo>
                  <a:pt x="9872" y="51"/>
                </a:lnTo>
                <a:lnTo>
                  <a:pt x="9834" y="65"/>
                </a:lnTo>
                <a:lnTo>
                  <a:pt x="9797" y="82"/>
                </a:lnTo>
                <a:lnTo>
                  <a:pt x="9762" y="100"/>
                </a:lnTo>
                <a:lnTo>
                  <a:pt x="9728" y="120"/>
                </a:lnTo>
                <a:lnTo>
                  <a:pt x="9694" y="141"/>
                </a:lnTo>
                <a:lnTo>
                  <a:pt x="9662" y="164"/>
                </a:lnTo>
                <a:lnTo>
                  <a:pt x="9631" y="189"/>
                </a:lnTo>
                <a:lnTo>
                  <a:pt x="9601" y="215"/>
                </a:lnTo>
                <a:lnTo>
                  <a:pt x="9573" y="242"/>
                </a:lnTo>
                <a:lnTo>
                  <a:pt x="9545" y="271"/>
                </a:lnTo>
                <a:lnTo>
                  <a:pt x="9519" y="302"/>
                </a:lnTo>
                <a:lnTo>
                  <a:pt x="9495" y="332"/>
                </a:lnTo>
                <a:lnTo>
                  <a:pt x="9472" y="365"/>
                </a:lnTo>
                <a:lnTo>
                  <a:pt x="9451" y="399"/>
                </a:lnTo>
                <a:lnTo>
                  <a:pt x="9431" y="433"/>
                </a:lnTo>
                <a:lnTo>
                  <a:pt x="9413" y="468"/>
                </a:lnTo>
                <a:lnTo>
                  <a:pt x="9396" y="505"/>
                </a:lnTo>
                <a:lnTo>
                  <a:pt x="9381" y="543"/>
                </a:lnTo>
                <a:lnTo>
                  <a:pt x="9369" y="581"/>
                </a:lnTo>
                <a:lnTo>
                  <a:pt x="9357" y="620"/>
                </a:lnTo>
                <a:lnTo>
                  <a:pt x="9348" y="660"/>
                </a:lnTo>
                <a:lnTo>
                  <a:pt x="9340" y="701"/>
                </a:lnTo>
                <a:lnTo>
                  <a:pt x="9335" y="742"/>
                </a:lnTo>
                <a:lnTo>
                  <a:pt x="9332" y="783"/>
                </a:lnTo>
                <a:lnTo>
                  <a:pt x="9331" y="827"/>
                </a:lnTo>
                <a:lnTo>
                  <a:pt x="9332" y="869"/>
                </a:lnTo>
                <a:lnTo>
                  <a:pt x="9335" y="910"/>
                </a:lnTo>
                <a:lnTo>
                  <a:pt x="9340" y="952"/>
                </a:lnTo>
                <a:lnTo>
                  <a:pt x="9348" y="992"/>
                </a:lnTo>
                <a:lnTo>
                  <a:pt x="9357" y="1032"/>
                </a:lnTo>
                <a:lnTo>
                  <a:pt x="9369" y="1071"/>
                </a:lnTo>
                <a:lnTo>
                  <a:pt x="9381" y="1109"/>
                </a:lnTo>
                <a:lnTo>
                  <a:pt x="9396" y="1147"/>
                </a:lnTo>
                <a:lnTo>
                  <a:pt x="9413" y="1184"/>
                </a:lnTo>
                <a:lnTo>
                  <a:pt x="9431" y="1219"/>
                </a:lnTo>
                <a:lnTo>
                  <a:pt x="9451" y="1253"/>
                </a:lnTo>
                <a:lnTo>
                  <a:pt x="9472" y="1287"/>
                </a:lnTo>
                <a:lnTo>
                  <a:pt x="9495" y="1320"/>
                </a:lnTo>
                <a:lnTo>
                  <a:pt x="9519" y="1350"/>
                </a:lnTo>
                <a:lnTo>
                  <a:pt x="9545" y="1381"/>
                </a:lnTo>
                <a:lnTo>
                  <a:pt x="9573" y="1410"/>
                </a:lnTo>
                <a:lnTo>
                  <a:pt x="9601" y="1437"/>
                </a:lnTo>
                <a:lnTo>
                  <a:pt x="9631" y="1463"/>
                </a:lnTo>
                <a:lnTo>
                  <a:pt x="9662" y="1488"/>
                </a:lnTo>
                <a:lnTo>
                  <a:pt x="9694" y="1511"/>
                </a:lnTo>
                <a:lnTo>
                  <a:pt x="9728" y="1532"/>
                </a:lnTo>
                <a:lnTo>
                  <a:pt x="9762" y="1552"/>
                </a:lnTo>
                <a:lnTo>
                  <a:pt x="9797" y="1571"/>
                </a:lnTo>
                <a:lnTo>
                  <a:pt x="9834" y="1587"/>
                </a:lnTo>
                <a:lnTo>
                  <a:pt x="9872" y="1601"/>
                </a:lnTo>
                <a:lnTo>
                  <a:pt x="9910" y="1615"/>
                </a:lnTo>
                <a:lnTo>
                  <a:pt x="9949" y="1626"/>
                </a:lnTo>
                <a:lnTo>
                  <a:pt x="9989" y="1635"/>
                </a:lnTo>
                <a:lnTo>
                  <a:pt x="10030" y="1643"/>
                </a:lnTo>
                <a:lnTo>
                  <a:pt x="10071" y="1648"/>
                </a:lnTo>
                <a:lnTo>
                  <a:pt x="10113" y="1651"/>
                </a:lnTo>
                <a:lnTo>
                  <a:pt x="10155" y="1652"/>
                </a:lnTo>
                <a:lnTo>
                  <a:pt x="10197" y="1651"/>
                </a:lnTo>
                <a:lnTo>
                  <a:pt x="10239" y="1648"/>
                </a:lnTo>
                <a:lnTo>
                  <a:pt x="10280" y="1643"/>
                </a:lnTo>
                <a:lnTo>
                  <a:pt x="10321" y="1635"/>
                </a:lnTo>
                <a:lnTo>
                  <a:pt x="10360" y="1626"/>
                </a:lnTo>
                <a:lnTo>
                  <a:pt x="10399" y="1615"/>
                </a:lnTo>
                <a:lnTo>
                  <a:pt x="10437" y="1601"/>
                </a:lnTo>
                <a:lnTo>
                  <a:pt x="10475" y="1587"/>
                </a:lnTo>
                <a:lnTo>
                  <a:pt x="10511" y="1571"/>
                </a:lnTo>
                <a:lnTo>
                  <a:pt x="10546" y="1552"/>
                </a:lnTo>
                <a:lnTo>
                  <a:pt x="10581" y="1532"/>
                </a:lnTo>
                <a:lnTo>
                  <a:pt x="10615" y="1511"/>
                </a:lnTo>
                <a:lnTo>
                  <a:pt x="10647" y="1488"/>
                </a:lnTo>
                <a:lnTo>
                  <a:pt x="10678" y="1463"/>
                </a:lnTo>
                <a:lnTo>
                  <a:pt x="10708" y="1437"/>
                </a:lnTo>
                <a:lnTo>
                  <a:pt x="10737" y="1410"/>
                </a:lnTo>
                <a:lnTo>
                  <a:pt x="10764" y="1381"/>
                </a:lnTo>
                <a:lnTo>
                  <a:pt x="10789" y="1350"/>
                </a:lnTo>
                <a:lnTo>
                  <a:pt x="10814" y="1320"/>
                </a:lnTo>
                <a:lnTo>
                  <a:pt x="10837" y="1287"/>
                </a:lnTo>
                <a:lnTo>
                  <a:pt x="10858" y="1253"/>
                </a:lnTo>
                <a:lnTo>
                  <a:pt x="10878" y="1219"/>
                </a:lnTo>
                <a:lnTo>
                  <a:pt x="10896" y="1184"/>
                </a:lnTo>
                <a:lnTo>
                  <a:pt x="10913" y="1147"/>
                </a:lnTo>
                <a:lnTo>
                  <a:pt x="10928" y="1109"/>
                </a:lnTo>
                <a:lnTo>
                  <a:pt x="10940" y="1071"/>
                </a:lnTo>
                <a:lnTo>
                  <a:pt x="10952" y="1032"/>
                </a:lnTo>
                <a:lnTo>
                  <a:pt x="10961" y="992"/>
                </a:lnTo>
                <a:lnTo>
                  <a:pt x="10968" y="952"/>
                </a:lnTo>
                <a:lnTo>
                  <a:pt x="10973" y="910"/>
                </a:lnTo>
                <a:lnTo>
                  <a:pt x="10976" y="869"/>
                </a:lnTo>
                <a:lnTo>
                  <a:pt x="10977" y="827"/>
                </a:lnTo>
                <a:close/>
                <a:moveTo>
                  <a:pt x="9819" y="827"/>
                </a:moveTo>
                <a:lnTo>
                  <a:pt x="9821" y="843"/>
                </a:lnTo>
                <a:lnTo>
                  <a:pt x="9822" y="860"/>
                </a:lnTo>
                <a:lnTo>
                  <a:pt x="9824" y="877"/>
                </a:lnTo>
                <a:lnTo>
                  <a:pt x="9827" y="893"/>
                </a:lnTo>
                <a:lnTo>
                  <a:pt x="9830" y="910"/>
                </a:lnTo>
                <a:lnTo>
                  <a:pt x="9835" y="926"/>
                </a:lnTo>
                <a:lnTo>
                  <a:pt x="9840" y="940"/>
                </a:lnTo>
                <a:lnTo>
                  <a:pt x="9846" y="956"/>
                </a:lnTo>
                <a:lnTo>
                  <a:pt x="9853" y="971"/>
                </a:lnTo>
                <a:lnTo>
                  <a:pt x="9860" y="985"/>
                </a:lnTo>
                <a:lnTo>
                  <a:pt x="9868" y="999"/>
                </a:lnTo>
                <a:lnTo>
                  <a:pt x="9877" y="1013"/>
                </a:lnTo>
                <a:lnTo>
                  <a:pt x="9887" y="1026"/>
                </a:lnTo>
                <a:lnTo>
                  <a:pt x="9896" y="1038"/>
                </a:lnTo>
                <a:lnTo>
                  <a:pt x="9907" y="1051"/>
                </a:lnTo>
                <a:lnTo>
                  <a:pt x="9918" y="1063"/>
                </a:lnTo>
                <a:lnTo>
                  <a:pt x="9930" y="1073"/>
                </a:lnTo>
                <a:lnTo>
                  <a:pt x="9941" y="1084"/>
                </a:lnTo>
                <a:lnTo>
                  <a:pt x="9954" y="1094"/>
                </a:lnTo>
                <a:lnTo>
                  <a:pt x="9968" y="1103"/>
                </a:lnTo>
                <a:lnTo>
                  <a:pt x="9981" y="1112"/>
                </a:lnTo>
                <a:lnTo>
                  <a:pt x="9995" y="1120"/>
                </a:lnTo>
                <a:lnTo>
                  <a:pt x="10010" y="1127"/>
                </a:lnTo>
                <a:lnTo>
                  <a:pt x="10024" y="1134"/>
                </a:lnTo>
                <a:lnTo>
                  <a:pt x="10039" y="1140"/>
                </a:lnTo>
                <a:lnTo>
                  <a:pt x="10055" y="1145"/>
                </a:lnTo>
                <a:lnTo>
                  <a:pt x="10071" y="1150"/>
                </a:lnTo>
                <a:lnTo>
                  <a:pt x="10087" y="1153"/>
                </a:lnTo>
                <a:lnTo>
                  <a:pt x="10103" y="1157"/>
                </a:lnTo>
                <a:lnTo>
                  <a:pt x="10120" y="1159"/>
                </a:lnTo>
                <a:lnTo>
                  <a:pt x="10137" y="1160"/>
                </a:lnTo>
                <a:lnTo>
                  <a:pt x="10155" y="1161"/>
                </a:lnTo>
                <a:lnTo>
                  <a:pt x="10171" y="1160"/>
                </a:lnTo>
                <a:lnTo>
                  <a:pt x="10188" y="1159"/>
                </a:lnTo>
                <a:lnTo>
                  <a:pt x="10205" y="1157"/>
                </a:lnTo>
                <a:lnTo>
                  <a:pt x="10222" y="1153"/>
                </a:lnTo>
                <a:lnTo>
                  <a:pt x="10239" y="1150"/>
                </a:lnTo>
                <a:lnTo>
                  <a:pt x="10254" y="1145"/>
                </a:lnTo>
                <a:lnTo>
                  <a:pt x="10270" y="1140"/>
                </a:lnTo>
                <a:lnTo>
                  <a:pt x="10285" y="1134"/>
                </a:lnTo>
                <a:lnTo>
                  <a:pt x="10300" y="1127"/>
                </a:lnTo>
                <a:lnTo>
                  <a:pt x="10314" y="1120"/>
                </a:lnTo>
                <a:lnTo>
                  <a:pt x="10328" y="1112"/>
                </a:lnTo>
                <a:lnTo>
                  <a:pt x="10342" y="1103"/>
                </a:lnTo>
                <a:lnTo>
                  <a:pt x="10355" y="1094"/>
                </a:lnTo>
                <a:lnTo>
                  <a:pt x="10368" y="1084"/>
                </a:lnTo>
                <a:lnTo>
                  <a:pt x="10379" y="1073"/>
                </a:lnTo>
                <a:lnTo>
                  <a:pt x="10391" y="1063"/>
                </a:lnTo>
                <a:lnTo>
                  <a:pt x="10402" y="1051"/>
                </a:lnTo>
                <a:lnTo>
                  <a:pt x="10413" y="1038"/>
                </a:lnTo>
                <a:lnTo>
                  <a:pt x="10422" y="1026"/>
                </a:lnTo>
                <a:lnTo>
                  <a:pt x="10432" y="1013"/>
                </a:lnTo>
                <a:lnTo>
                  <a:pt x="10440" y="999"/>
                </a:lnTo>
                <a:lnTo>
                  <a:pt x="10449" y="985"/>
                </a:lnTo>
                <a:lnTo>
                  <a:pt x="10456" y="971"/>
                </a:lnTo>
                <a:lnTo>
                  <a:pt x="10462" y="956"/>
                </a:lnTo>
                <a:lnTo>
                  <a:pt x="10469" y="940"/>
                </a:lnTo>
                <a:lnTo>
                  <a:pt x="10474" y="926"/>
                </a:lnTo>
                <a:lnTo>
                  <a:pt x="10478" y="910"/>
                </a:lnTo>
                <a:lnTo>
                  <a:pt x="10482" y="893"/>
                </a:lnTo>
                <a:lnTo>
                  <a:pt x="10485" y="877"/>
                </a:lnTo>
                <a:lnTo>
                  <a:pt x="10488" y="860"/>
                </a:lnTo>
                <a:lnTo>
                  <a:pt x="10489" y="843"/>
                </a:lnTo>
                <a:lnTo>
                  <a:pt x="10489" y="827"/>
                </a:lnTo>
                <a:lnTo>
                  <a:pt x="10489" y="809"/>
                </a:lnTo>
                <a:lnTo>
                  <a:pt x="10488" y="792"/>
                </a:lnTo>
                <a:lnTo>
                  <a:pt x="10485" y="775"/>
                </a:lnTo>
                <a:lnTo>
                  <a:pt x="10482" y="759"/>
                </a:lnTo>
                <a:lnTo>
                  <a:pt x="10478" y="742"/>
                </a:lnTo>
                <a:lnTo>
                  <a:pt x="10474" y="726"/>
                </a:lnTo>
                <a:lnTo>
                  <a:pt x="10469" y="712"/>
                </a:lnTo>
                <a:lnTo>
                  <a:pt x="10462" y="696"/>
                </a:lnTo>
                <a:lnTo>
                  <a:pt x="10456" y="681"/>
                </a:lnTo>
                <a:lnTo>
                  <a:pt x="10449" y="667"/>
                </a:lnTo>
                <a:lnTo>
                  <a:pt x="10440" y="653"/>
                </a:lnTo>
                <a:lnTo>
                  <a:pt x="10432" y="639"/>
                </a:lnTo>
                <a:lnTo>
                  <a:pt x="10422" y="626"/>
                </a:lnTo>
                <a:lnTo>
                  <a:pt x="10413" y="614"/>
                </a:lnTo>
                <a:lnTo>
                  <a:pt x="10402" y="601"/>
                </a:lnTo>
                <a:lnTo>
                  <a:pt x="10391" y="589"/>
                </a:lnTo>
                <a:lnTo>
                  <a:pt x="10379" y="579"/>
                </a:lnTo>
                <a:lnTo>
                  <a:pt x="10368" y="568"/>
                </a:lnTo>
                <a:lnTo>
                  <a:pt x="10355" y="559"/>
                </a:lnTo>
                <a:lnTo>
                  <a:pt x="10342" y="549"/>
                </a:lnTo>
                <a:lnTo>
                  <a:pt x="10328" y="540"/>
                </a:lnTo>
                <a:lnTo>
                  <a:pt x="10314" y="532"/>
                </a:lnTo>
                <a:lnTo>
                  <a:pt x="10300" y="525"/>
                </a:lnTo>
                <a:lnTo>
                  <a:pt x="10285" y="518"/>
                </a:lnTo>
                <a:lnTo>
                  <a:pt x="10270" y="512"/>
                </a:lnTo>
                <a:lnTo>
                  <a:pt x="10254" y="507"/>
                </a:lnTo>
                <a:lnTo>
                  <a:pt x="10239" y="502"/>
                </a:lnTo>
                <a:lnTo>
                  <a:pt x="10222" y="499"/>
                </a:lnTo>
                <a:lnTo>
                  <a:pt x="10205" y="495"/>
                </a:lnTo>
                <a:lnTo>
                  <a:pt x="10188" y="493"/>
                </a:lnTo>
                <a:lnTo>
                  <a:pt x="10171" y="492"/>
                </a:lnTo>
                <a:lnTo>
                  <a:pt x="10155" y="491"/>
                </a:lnTo>
                <a:lnTo>
                  <a:pt x="10137" y="492"/>
                </a:lnTo>
                <a:lnTo>
                  <a:pt x="10120" y="493"/>
                </a:lnTo>
                <a:lnTo>
                  <a:pt x="10103" y="495"/>
                </a:lnTo>
                <a:lnTo>
                  <a:pt x="10087" y="499"/>
                </a:lnTo>
                <a:lnTo>
                  <a:pt x="10071" y="502"/>
                </a:lnTo>
                <a:lnTo>
                  <a:pt x="10055" y="507"/>
                </a:lnTo>
                <a:lnTo>
                  <a:pt x="10039" y="512"/>
                </a:lnTo>
                <a:lnTo>
                  <a:pt x="10024" y="518"/>
                </a:lnTo>
                <a:lnTo>
                  <a:pt x="10010" y="525"/>
                </a:lnTo>
                <a:lnTo>
                  <a:pt x="9995" y="532"/>
                </a:lnTo>
                <a:lnTo>
                  <a:pt x="9981" y="540"/>
                </a:lnTo>
                <a:lnTo>
                  <a:pt x="9968" y="549"/>
                </a:lnTo>
                <a:lnTo>
                  <a:pt x="9954" y="559"/>
                </a:lnTo>
                <a:lnTo>
                  <a:pt x="9941" y="568"/>
                </a:lnTo>
                <a:lnTo>
                  <a:pt x="9930" y="579"/>
                </a:lnTo>
                <a:lnTo>
                  <a:pt x="9918" y="589"/>
                </a:lnTo>
                <a:lnTo>
                  <a:pt x="9907" y="601"/>
                </a:lnTo>
                <a:lnTo>
                  <a:pt x="9896" y="614"/>
                </a:lnTo>
                <a:lnTo>
                  <a:pt x="9887" y="626"/>
                </a:lnTo>
                <a:lnTo>
                  <a:pt x="9877" y="639"/>
                </a:lnTo>
                <a:lnTo>
                  <a:pt x="9868" y="653"/>
                </a:lnTo>
                <a:lnTo>
                  <a:pt x="9860" y="667"/>
                </a:lnTo>
                <a:lnTo>
                  <a:pt x="9853" y="681"/>
                </a:lnTo>
                <a:lnTo>
                  <a:pt x="9846" y="696"/>
                </a:lnTo>
                <a:lnTo>
                  <a:pt x="9840" y="712"/>
                </a:lnTo>
                <a:lnTo>
                  <a:pt x="9835" y="726"/>
                </a:lnTo>
                <a:lnTo>
                  <a:pt x="9830" y="742"/>
                </a:lnTo>
                <a:lnTo>
                  <a:pt x="9827" y="759"/>
                </a:lnTo>
                <a:lnTo>
                  <a:pt x="9824" y="775"/>
                </a:lnTo>
                <a:lnTo>
                  <a:pt x="9822" y="792"/>
                </a:lnTo>
                <a:lnTo>
                  <a:pt x="9821" y="809"/>
                </a:lnTo>
                <a:lnTo>
                  <a:pt x="9819" y="827"/>
                </a:lnTo>
                <a:close/>
                <a:moveTo>
                  <a:pt x="10811" y="827"/>
                </a:moveTo>
                <a:lnTo>
                  <a:pt x="10811" y="867"/>
                </a:lnTo>
                <a:lnTo>
                  <a:pt x="10811" y="907"/>
                </a:lnTo>
                <a:lnTo>
                  <a:pt x="10811" y="946"/>
                </a:lnTo>
                <a:lnTo>
                  <a:pt x="10810" y="986"/>
                </a:lnTo>
                <a:lnTo>
                  <a:pt x="10809" y="1025"/>
                </a:lnTo>
                <a:lnTo>
                  <a:pt x="10807" y="1064"/>
                </a:lnTo>
                <a:lnTo>
                  <a:pt x="10804" y="1103"/>
                </a:lnTo>
                <a:lnTo>
                  <a:pt x="10801" y="1142"/>
                </a:lnTo>
                <a:lnTo>
                  <a:pt x="10800" y="1151"/>
                </a:lnTo>
                <a:lnTo>
                  <a:pt x="10797" y="1161"/>
                </a:lnTo>
                <a:lnTo>
                  <a:pt x="10795" y="1169"/>
                </a:lnTo>
                <a:lnTo>
                  <a:pt x="10792" y="1177"/>
                </a:lnTo>
                <a:lnTo>
                  <a:pt x="10789" y="1183"/>
                </a:lnTo>
                <a:lnTo>
                  <a:pt x="10785" y="1188"/>
                </a:lnTo>
                <a:lnTo>
                  <a:pt x="10781" y="1193"/>
                </a:lnTo>
                <a:lnTo>
                  <a:pt x="10775" y="1198"/>
                </a:lnTo>
                <a:lnTo>
                  <a:pt x="10770" y="1202"/>
                </a:lnTo>
                <a:lnTo>
                  <a:pt x="10764" y="1205"/>
                </a:lnTo>
                <a:lnTo>
                  <a:pt x="10758" y="1207"/>
                </a:lnTo>
                <a:lnTo>
                  <a:pt x="10750" y="1210"/>
                </a:lnTo>
                <a:lnTo>
                  <a:pt x="10733" y="1213"/>
                </a:lnTo>
                <a:lnTo>
                  <a:pt x="10716" y="1216"/>
                </a:lnTo>
                <a:lnTo>
                  <a:pt x="10648" y="1222"/>
                </a:lnTo>
                <a:lnTo>
                  <a:pt x="10579" y="1227"/>
                </a:lnTo>
                <a:lnTo>
                  <a:pt x="10509" y="1231"/>
                </a:lnTo>
                <a:lnTo>
                  <a:pt x="10437" y="1235"/>
                </a:lnTo>
                <a:lnTo>
                  <a:pt x="10366" y="1237"/>
                </a:lnTo>
                <a:lnTo>
                  <a:pt x="10295" y="1238"/>
                </a:lnTo>
                <a:lnTo>
                  <a:pt x="10224" y="1239"/>
                </a:lnTo>
                <a:lnTo>
                  <a:pt x="10155" y="1239"/>
                </a:lnTo>
                <a:lnTo>
                  <a:pt x="10084" y="1239"/>
                </a:lnTo>
                <a:lnTo>
                  <a:pt x="10014" y="1238"/>
                </a:lnTo>
                <a:lnTo>
                  <a:pt x="9942" y="1237"/>
                </a:lnTo>
                <a:lnTo>
                  <a:pt x="9871" y="1235"/>
                </a:lnTo>
                <a:lnTo>
                  <a:pt x="9801" y="1231"/>
                </a:lnTo>
                <a:lnTo>
                  <a:pt x="9730" y="1227"/>
                </a:lnTo>
                <a:lnTo>
                  <a:pt x="9661" y="1222"/>
                </a:lnTo>
                <a:lnTo>
                  <a:pt x="9594" y="1216"/>
                </a:lnTo>
                <a:lnTo>
                  <a:pt x="9575" y="1213"/>
                </a:lnTo>
                <a:lnTo>
                  <a:pt x="9559" y="1210"/>
                </a:lnTo>
                <a:lnTo>
                  <a:pt x="9552" y="1207"/>
                </a:lnTo>
                <a:lnTo>
                  <a:pt x="9545" y="1205"/>
                </a:lnTo>
                <a:lnTo>
                  <a:pt x="9539" y="1202"/>
                </a:lnTo>
                <a:lnTo>
                  <a:pt x="9534" y="1198"/>
                </a:lnTo>
                <a:lnTo>
                  <a:pt x="9529" y="1193"/>
                </a:lnTo>
                <a:lnTo>
                  <a:pt x="9524" y="1188"/>
                </a:lnTo>
                <a:lnTo>
                  <a:pt x="9520" y="1183"/>
                </a:lnTo>
                <a:lnTo>
                  <a:pt x="9517" y="1177"/>
                </a:lnTo>
                <a:lnTo>
                  <a:pt x="9514" y="1169"/>
                </a:lnTo>
                <a:lnTo>
                  <a:pt x="9512" y="1161"/>
                </a:lnTo>
                <a:lnTo>
                  <a:pt x="9510" y="1151"/>
                </a:lnTo>
                <a:lnTo>
                  <a:pt x="9509" y="1142"/>
                </a:lnTo>
                <a:lnTo>
                  <a:pt x="9505" y="1103"/>
                </a:lnTo>
                <a:lnTo>
                  <a:pt x="9502" y="1064"/>
                </a:lnTo>
                <a:lnTo>
                  <a:pt x="9500" y="1025"/>
                </a:lnTo>
                <a:lnTo>
                  <a:pt x="9499" y="986"/>
                </a:lnTo>
                <a:lnTo>
                  <a:pt x="9498" y="946"/>
                </a:lnTo>
                <a:lnTo>
                  <a:pt x="9498" y="907"/>
                </a:lnTo>
                <a:lnTo>
                  <a:pt x="9497" y="867"/>
                </a:lnTo>
                <a:lnTo>
                  <a:pt x="9497" y="827"/>
                </a:lnTo>
                <a:lnTo>
                  <a:pt x="9497" y="785"/>
                </a:lnTo>
                <a:lnTo>
                  <a:pt x="9498" y="745"/>
                </a:lnTo>
                <a:lnTo>
                  <a:pt x="9498" y="706"/>
                </a:lnTo>
                <a:lnTo>
                  <a:pt x="9499" y="666"/>
                </a:lnTo>
                <a:lnTo>
                  <a:pt x="9500" y="627"/>
                </a:lnTo>
                <a:lnTo>
                  <a:pt x="9502" y="588"/>
                </a:lnTo>
                <a:lnTo>
                  <a:pt x="9505" y="549"/>
                </a:lnTo>
                <a:lnTo>
                  <a:pt x="9509" y="510"/>
                </a:lnTo>
                <a:lnTo>
                  <a:pt x="9510" y="501"/>
                </a:lnTo>
                <a:lnTo>
                  <a:pt x="9512" y="491"/>
                </a:lnTo>
                <a:lnTo>
                  <a:pt x="9514" y="483"/>
                </a:lnTo>
                <a:lnTo>
                  <a:pt x="9517" y="475"/>
                </a:lnTo>
                <a:lnTo>
                  <a:pt x="9520" y="469"/>
                </a:lnTo>
                <a:lnTo>
                  <a:pt x="9524" y="464"/>
                </a:lnTo>
                <a:lnTo>
                  <a:pt x="9529" y="459"/>
                </a:lnTo>
                <a:lnTo>
                  <a:pt x="9534" y="454"/>
                </a:lnTo>
                <a:lnTo>
                  <a:pt x="9539" y="450"/>
                </a:lnTo>
                <a:lnTo>
                  <a:pt x="9545" y="447"/>
                </a:lnTo>
                <a:lnTo>
                  <a:pt x="9552" y="445"/>
                </a:lnTo>
                <a:lnTo>
                  <a:pt x="9559" y="442"/>
                </a:lnTo>
                <a:lnTo>
                  <a:pt x="9575" y="439"/>
                </a:lnTo>
                <a:lnTo>
                  <a:pt x="9594" y="436"/>
                </a:lnTo>
                <a:lnTo>
                  <a:pt x="9661" y="430"/>
                </a:lnTo>
                <a:lnTo>
                  <a:pt x="9730" y="425"/>
                </a:lnTo>
                <a:lnTo>
                  <a:pt x="9801" y="421"/>
                </a:lnTo>
                <a:lnTo>
                  <a:pt x="9871" y="417"/>
                </a:lnTo>
                <a:lnTo>
                  <a:pt x="9942" y="415"/>
                </a:lnTo>
                <a:lnTo>
                  <a:pt x="10014" y="414"/>
                </a:lnTo>
                <a:lnTo>
                  <a:pt x="10084" y="413"/>
                </a:lnTo>
                <a:lnTo>
                  <a:pt x="10155" y="413"/>
                </a:lnTo>
                <a:lnTo>
                  <a:pt x="10224" y="413"/>
                </a:lnTo>
                <a:lnTo>
                  <a:pt x="10295" y="414"/>
                </a:lnTo>
                <a:lnTo>
                  <a:pt x="10366" y="415"/>
                </a:lnTo>
                <a:lnTo>
                  <a:pt x="10437" y="417"/>
                </a:lnTo>
                <a:lnTo>
                  <a:pt x="10509" y="421"/>
                </a:lnTo>
                <a:lnTo>
                  <a:pt x="10579" y="425"/>
                </a:lnTo>
                <a:lnTo>
                  <a:pt x="10648" y="430"/>
                </a:lnTo>
                <a:lnTo>
                  <a:pt x="10716" y="436"/>
                </a:lnTo>
                <a:lnTo>
                  <a:pt x="10733" y="439"/>
                </a:lnTo>
                <a:lnTo>
                  <a:pt x="10750" y="442"/>
                </a:lnTo>
                <a:lnTo>
                  <a:pt x="10758" y="445"/>
                </a:lnTo>
                <a:lnTo>
                  <a:pt x="10764" y="447"/>
                </a:lnTo>
                <a:lnTo>
                  <a:pt x="10770" y="450"/>
                </a:lnTo>
                <a:lnTo>
                  <a:pt x="10775" y="454"/>
                </a:lnTo>
                <a:lnTo>
                  <a:pt x="10781" y="459"/>
                </a:lnTo>
                <a:lnTo>
                  <a:pt x="10785" y="464"/>
                </a:lnTo>
                <a:lnTo>
                  <a:pt x="10789" y="469"/>
                </a:lnTo>
                <a:lnTo>
                  <a:pt x="10792" y="475"/>
                </a:lnTo>
                <a:lnTo>
                  <a:pt x="10795" y="483"/>
                </a:lnTo>
                <a:lnTo>
                  <a:pt x="10797" y="491"/>
                </a:lnTo>
                <a:lnTo>
                  <a:pt x="10800" y="501"/>
                </a:lnTo>
                <a:lnTo>
                  <a:pt x="10801" y="510"/>
                </a:lnTo>
                <a:lnTo>
                  <a:pt x="10804" y="549"/>
                </a:lnTo>
                <a:lnTo>
                  <a:pt x="10807" y="588"/>
                </a:lnTo>
                <a:lnTo>
                  <a:pt x="10809" y="627"/>
                </a:lnTo>
                <a:lnTo>
                  <a:pt x="10810" y="666"/>
                </a:lnTo>
                <a:lnTo>
                  <a:pt x="10811" y="706"/>
                </a:lnTo>
                <a:lnTo>
                  <a:pt x="10811" y="745"/>
                </a:lnTo>
                <a:lnTo>
                  <a:pt x="10811" y="785"/>
                </a:lnTo>
                <a:lnTo>
                  <a:pt x="10811" y="827"/>
                </a:lnTo>
                <a:close/>
                <a:moveTo>
                  <a:pt x="12582" y="802"/>
                </a:moveTo>
                <a:lnTo>
                  <a:pt x="12581" y="829"/>
                </a:lnTo>
                <a:lnTo>
                  <a:pt x="12579" y="855"/>
                </a:lnTo>
                <a:lnTo>
                  <a:pt x="12576" y="880"/>
                </a:lnTo>
                <a:lnTo>
                  <a:pt x="12572" y="906"/>
                </a:lnTo>
                <a:lnTo>
                  <a:pt x="12566" y="931"/>
                </a:lnTo>
                <a:lnTo>
                  <a:pt x="12559" y="956"/>
                </a:lnTo>
                <a:lnTo>
                  <a:pt x="12551" y="980"/>
                </a:lnTo>
                <a:lnTo>
                  <a:pt x="12541" y="1004"/>
                </a:lnTo>
                <a:lnTo>
                  <a:pt x="12531" y="1028"/>
                </a:lnTo>
                <a:lnTo>
                  <a:pt x="12518" y="1051"/>
                </a:lnTo>
                <a:lnTo>
                  <a:pt x="12504" y="1074"/>
                </a:lnTo>
                <a:lnTo>
                  <a:pt x="12490" y="1096"/>
                </a:lnTo>
                <a:lnTo>
                  <a:pt x="12474" y="1119"/>
                </a:lnTo>
                <a:lnTo>
                  <a:pt x="12457" y="1141"/>
                </a:lnTo>
                <a:lnTo>
                  <a:pt x="12438" y="1162"/>
                </a:lnTo>
                <a:lnTo>
                  <a:pt x="12418" y="1183"/>
                </a:lnTo>
                <a:lnTo>
                  <a:pt x="12398" y="1203"/>
                </a:lnTo>
                <a:lnTo>
                  <a:pt x="12377" y="1222"/>
                </a:lnTo>
                <a:lnTo>
                  <a:pt x="12356" y="1240"/>
                </a:lnTo>
                <a:lnTo>
                  <a:pt x="12334" y="1257"/>
                </a:lnTo>
                <a:lnTo>
                  <a:pt x="12312" y="1271"/>
                </a:lnTo>
                <a:lnTo>
                  <a:pt x="12289" y="1285"/>
                </a:lnTo>
                <a:lnTo>
                  <a:pt x="12267" y="1298"/>
                </a:lnTo>
                <a:lnTo>
                  <a:pt x="12244" y="1308"/>
                </a:lnTo>
                <a:lnTo>
                  <a:pt x="12220" y="1319"/>
                </a:lnTo>
                <a:lnTo>
                  <a:pt x="12196" y="1327"/>
                </a:lnTo>
                <a:lnTo>
                  <a:pt x="12171" y="1335"/>
                </a:lnTo>
                <a:lnTo>
                  <a:pt x="12147" y="1340"/>
                </a:lnTo>
                <a:lnTo>
                  <a:pt x="12122" y="1345"/>
                </a:lnTo>
                <a:lnTo>
                  <a:pt x="12096" y="1348"/>
                </a:lnTo>
                <a:lnTo>
                  <a:pt x="12071" y="1349"/>
                </a:lnTo>
                <a:lnTo>
                  <a:pt x="12044" y="1350"/>
                </a:lnTo>
                <a:lnTo>
                  <a:pt x="12013" y="1349"/>
                </a:lnTo>
                <a:lnTo>
                  <a:pt x="11983" y="1348"/>
                </a:lnTo>
                <a:lnTo>
                  <a:pt x="11953" y="1344"/>
                </a:lnTo>
                <a:lnTo>
                  <a:pt x="11925" y="1340"/>
                </a:lnTo>
                <a:lnTo>
                  <a:pt x="11896" y="1334"/>
                </a:lnTo>
                <a:lnTo>
                  <a:pt x="11868" y="1326"/>
                </a:lnTo>
                <a:lnTo>
                  <a:pt x="11842" y="1318"/>
                </a:lnTo>
                <a:lnTo>
                  <a:pt x="11814" y="1307"/>
                </a:lnTo>
                <a:lnTo>
                  <a:pt x="11789" y="1297"/>
                </a:lnTo>
                <a:lnTo>
                  <a:pt x="11763" y="1284"/>
                </a:lnTo>
                <a:lnTo>
                  <a:pt x="11739" y="1269"/>
                </a:lnTo>
                <a:lnTo>
                  <a:pt x="11714" y="1255"/>
                </a:lnTo>
                <a:lnTo>
                  <a:pt x="11691" y="1238"/>
                </a:lnTo>
                <a:lnTo>
                  <a:pt x="11668" y="1220"/>
                </a:lnTo>
                <a:lnTo>
                  <a:pt x="11646" y="1200"/>
                </a:lnTo>
                <a:lnTo>
                  <a:pt x="11624" y="1180"/>
                </a:lnTo>
                <a:lnTo>
                  <a:pt x="11603" y="1158"/>
                </a:lnTo>
                <a:lnTo>
                  <a:pt x="11584" y="1135"/>
                </a:lnTo>
                <a:lnTo>
                  <a:pt x="11566" y="1112"/>
                </a:lnTo>
                <a:lnTo>
                  <a:pt x="11550" y="1088"/>
                </a:lnTo>
                <a:lnTo>
                  <a:pt x="11534" y="1065"/>
                </a:lnTo>
                <a:lnTo>
                  <a:pt x="11520" y="1039"/>
                </a:lnTo>
                <a:lnTo>
                  <a:pt x="11508" y="1014"/>
                </a:lnTo>
                <a:lnTo>
                  <a:pt x="11496" y="988"/>
                </a:lnTo>
                <a:lnTo>
                  <a:pt x="11485" y="961"/>
                </a:lnTo>
                <a:lnTo>
                  <a:pt x="11477" y="934"/>
                </a:lnTo>
                <a:lnTo>
                  <a:pt x="11470" y="907"/>
                </a:lnTo>
                <a:lnTo>
                  <a:pt x="11464" y="878"/>
                </a:lnTo>
                <a:lnTo>
                  <a:pt x="11459" y="849"/>
                </a:lnTo>
                <a:lnTo>
                  <a:pt x="11456" y="819"/>
                </a:lnTo>
                <a:lnTo>
                  <a:pt x="11454" y="789"/>
                </a:lnTo>
                <a:lnTo>
                  <a:pt x="11453" y="758"/>
                </a:lnTo>
                <a:lnTo>
                  <a:pt x="11454" y="727"/>
                </a:lnTo>
                <a:lnTo>
                  <a:pt x="11456" y="697"/>
                </a:lnTo>
                <a:lnTo>
                  <a:pt x="11459" y="667"/>
                </a:lnTo>
                <a:lnTo>
                  <a:pt x="11464" y="638"/>
                </a:lnTo>
                <a:lnTo>
                  <a:pt x="11470" y="609"/>
                </a:lnTo>
                <a:lnTo>
                  <a:pt x="11477" y="582"/>
                </a:lnTo>
                <a:lnTo>
                  <a:pt x="11485" y="555"/>
                </a:lnTo>
                <a:lnTo>
                  <a:pt x="11496" y="527"/>
                </a:lnTo>
                <a:lnTo>
                  <a:pt x="11508" y="502"/>
                </a:lnTo>
                <a:lnTo>
                  <a:pt x="11520" y="477"/>
                </a:lnTo>
                <a:lnTo>
                  <a:pt x="11534" y="451"/>
                </a:lnTo>
                <a:lnTo>
                  <a:pt x="11550" y="427"/>
                </a:lnTo>
                <a:lnTo>
                  <a:pt x="11566" y="404"/>
                </a:lnTo>
                <a:lnTo>
                  <a:pt x="11584" y="381"/>
                </a:lnTo>
                <a:lnTo>
                  <a:pt x="11603" y="358"/>
                </a:lnTo>
                <a:lnTo>
                  <a:pt x="11624" y="337"/>
                </a:lnTo>
                <a:lnTo>
                  <a:pt x="11646" y="316"/>
                </a:lnTo>
                <a:lnTo>
                  <a:pt x="11668" y="297"/>
                </a:lnTo>
                <a:lnTo>
                  <a:pt x="11691" y="278"/>
                </a:lnTo>
                <a:lnTo>
                  <a:pt x="11714" y="263"/>
                </a:lnTo>
                <a:lnTo>
                  <a:pt x="11739" y="247"/>
                </a:lnTo>
                <a:lnTo>
                  <a:pt x="11763" y="233"/>
                </a:lnTo>
                <a:lnTo>
                  <a:pt x="11789" y="220"/>
                </a:lnTo>
                <a:lnTo>
                  <a:pt x="11814" y="209"/>
                </a:lnTo>
                <a:lnTo>
                  <a:pt x="11842" y="198"/>
                </a:lnTo>
                <a:lnTo>
                  <a:pt x="11868" y="190"/>
                </a:lnTo>
                <a:lnTo>
                  <a:pt x="11896" y="182"/>
                </a:lnTo>
                <a:lnTo>
                  <a:pt x="11925" y="176"/>
                </a:lnTo>
                <a:lnTo>
                  <a:pt x="11953" y="172"/>
                </a:lnTo>
                <a:lnTo>
                  <a:pt x="11983" y="169"/>
                </a:lnTo>
                <a:lnTo>
                  <a:pt x="12013" y="167"/>
                </a:lnTo>
                <a:lnTo>
                  <a:pt x="12044" y="166"/>
                </a:lnTo>
                <a:lnTo>
                  <a:pt x="12071" y="167"/>
                </a:lnTo>
                <a:lnTo>
                  <a:pt x="12096" y="168"/>
                </a:lnTo>
                <a:lnTo>
                  <a:pt x="12121" y="171"/>
                </a:lnTo>
                <a:lnTo>
                  <a:pt x="12146" y="174"/>
                </a:lnTo>
                <a:lnTo>
                  <a:pt x="12170" y="179"/>
                </a:lnTo>
                <a:lnTo>
                  <a:pt x="12196" y="184"/>
                </a:lnTo>
                <a:lnTo>
                  <a:pt x="12219" y="192"/>
                </a:lnTo>
                <a:lnTo>
                  <a:pt x="12243" y="199"/>
                </a:lnTo>
                <a:lnTo>
                  <a:pt x="12266" y="209"/>
                </a:lnTo>
                <a:lnTo>
                  <a:pt x="12289" y="218"/>
                </a:lnTo>
                <a:lnTo>
                  <a:pt x="12311" y="230"/>
                </a:lnTo>
                <a:lnTo>
                  <a:pt x="12333" y="242"/>
                </a:lnTo>
                <a:lnTo>
                  <a:pt x="12355" y="255"/>
                </a:lnTo>
                <a:lnTo>
                  <a:pt x="12376" y="270"/>
                </a:lnTo>
                <a:lnTo>
                  <a:pt x="12397" y="285"/>
                </a:lnTo>
                <a:lnTo>
                  <a:pt x="12418" y="302"/>
                </a:lnTo>
                <a:lnTo>
                  <a:pt x="12430" y="312"/>
                </a:lnTo>
                <a:lnTo>
                  <a:pt x="12439" y="323"/>
                </a:lnTo>
                <a:lnTo>
                  <a:pt x="12448" y="335"/>
                </a:lnTo>
                <a:lnTo>
                  <a:pt x="12455" y="347"/>
                </a:lnTo>
                <a:lnTo>
                  <a:pt x="12460" y="361"/>
                </a:lnTo>
                <a:lnTo>
                  <a:pt x="12464" y="374"/>
                </a:lnTo>
                <a:lnTo>
                  <a:pt x="12467" y="389"/>
                </a:lnTo>
                <a:lnTo>
                  <a:pt x="12467" y="404"/>
                </a:lnTo>
                <a:lnTo>
                  <a:pt x="12467" y="417"/>
                </a:lnTo>
                <a:lnTo>
                  <a:pt x="12464" y="431"/>
                </a:lnTo>
                <a:lnTo>
                  <a:pt x="12461" y="443"/>
                </a:lnTo>
                <a:lnTo>
                  <a:pt x="12457" y="455"/>
                </a:lnTo>
                <a:lnTo>
                  <a:pt x="12452" y="467"/>
                </a:lnTo>
                <a:lnTo>
                  <a:pt x="12446" y="478"/>
                </a:lnTo>
                <a:lnTo>
                  <a:pt x="12438" y="488"/>
                </a:lnTo>
                <a:lnTo>
                  <a:pt x="12429" y="498"/>
                </a:lnTo>
                <a:lnTo>
                  <a:pt x="12419" y="506"/>
                </a:lnTo>
                <a:lnTo>
                  <a:pt x="12409" y="514"/>
                </a:lnTo>
                <a:lnTo>
                  <a:pt x="12397" y="521"/>
                </a:lnTo>
                <a:lnTo>
                  <a:pt x="12387" y="526"/>
                </a:lnTo>
                <a:lnTo>
                  <a:pt x="12374" y="530"/>
                </a:lnTo>
                <a:lnTo>
                  <a:pt x="12362" y="533"/>
                </a:lnTo>
                <a:lnTo>
                  <a:pt x="12349" y="536"/>
                </a:lnTo>
                <a:lnTo>
                  <a:pt x="12335" y="536"/>
                </a:lnTo>
                <a:lnTo>
                  <a:pt x="12324" y="536"/>
                </a:lnTo>
                <a:lnTo>
                  <a:pt x="12312" y="533"/>
                </a:lnTo>
                <a:lnTo>
                  <a:pt x="12302" y="531"/>
                </a:lnTo>
                <a:lnTo>
                  <a:pt x="12290" y="528"/>
                </a:lnTo>
                <a:lnTo>
                  <a:pt x="12280" y="524"/>
                </a:lnTo>
                <a:lnTo>
                  <a:pt x="12270" y="519"/>
                </a:lnTo>
                <a:lnTo>
                  <a:pt x="12261" y="512"/>
                </a:lnTo>
                <a:lnTo>
                  <a:pt x="12251" y="505"/>
                </a:lnTo>
                <a:lnTo>
                  <a:pt x="12240" y="495"/>
                </a:lnTo>
                <a:lnTo>
                  <a:pt x="12228" y="487"/>
                </a:lnTo>
                <a:lnTo>
                  <a:pt x="12217" y="480"/>
                </a:lnTo>
                <a:lnTo>
                  <a:pt x="12205" y="472"/>
                </a:lnTo>
                <a:lnTo>
                  <a:pt x="12192" y="466"/>
                </a:lnTo>
                <a:lnTo>
                  <a:pt x="12180" y="460"/>
                </a:lnTo>
                <a:lnTo>
                  <a:pt x="12167" y="454"/>
                </a:lnTo>
                <a:lnTo>
                  <a:pt x="12155" y="449"/>
                </a:lnTo>
                <a:lnTo>
                  <a:pt x="12142" y="445"/>
                </a:lnTo>
                <a:lnTo>
                  <a:pt x="12128" y="441"/>
                </a:lnTo>
                <a:lnTo>
                  <a:pt x="12115" y="438"/>
                </a:lnTo>
                <a:lnTo>
                  <a:pt x="12101" y="435"/>
                </a:lnTo>
                <a:lnTo>
                  <a:pt x="12087" y="433"/>
                </a:lnTo>
                <a:lnTo>
                  <a:pt x="12073" y="431"/>
                </a:lnTo>
                <a:lnTo>
                  <a:pt x="12059" y="431"/>
                </a:lnTo>
                <a:lnTo>
                  <a:pt x="12044" y="430"/>
                </a:lnTo>
                <a:lnTo>
                  <a:pt x="12028" y="431"/>
                </a:lnTo>
                <a:lnTo>
                  <a:pt x="12011" y="432"/>
                </a:lnTo>
                <a:lnTo>
                  <a:pt x="11994" y="433"/>
                </a:lnTo>
                <a:lnTo>
                  <a:pt x="11978" y="436"/>
                </a:lnTo>
                <a:lnTo>
                  <a:pt x="11962" y="440"/>
                </a:lnTo>
                <a:lnTo>
                  <a:pt x="11947" y="444"/>
                </a:lnTo>
                <a:lnTo>
                  <a:pt x="11932" y="448"/>
                </a:lnTo>
                <a:lnTo>
                  <a:pt x="11917" y="454"/>
                </a:lnTo>
                <a:lnTo>
                  <a:pt x="11903" y="461"/>
                </a:lnTo>
                <a:lnTo>
                  <a:pt x="11889" y="467"/>
                </a:lnTo>
                <a:lnTo>
                  <a:pt x="11874" y="475"/>
                </a:lnTo>
                <a:lnTo>
                  <a:pt x="11862" y="484"/>
                </a:lnTo>
                <a:lnTo>
                  <a:pt x="11848" y="492"/>
                </a:lnTo>
                <a:lnTo>
                  <a:pt x="11835" y="503"/>
                </a:lnTo>
                <a:lnTo>
                  <a:pt x="11823" y="513"/>
                </a:lnTo>
                <a:lnTo>
                  <a:pt x="11811" y="525"/>
                </a:lnTo>
                <a:lnTo>
                  <a:pt x="11800" y="537"/>
                </a:lnTo>
                <a:lnTo>
                  <a:pt x="11789" y="549"/>
                </a:lnTo>
                <a:lnTo>
                  <a:pt x="11779" y="562"/>
                </a:lnTo>
                <a:lnTo>
                  <a:pt x="11769" y="575"/>
                </a:lnTo>
                <a:lnTo>
                  <a:pt x="11761" y="588"/>
                </a:lnTo>
                <a:lnTo>
                  <a:pt x="11753" y="602"/>
                </a:lnTo>
                <a:lnTo>
                  <a:pt x="11746" y="616"/>
                </a:lnTo>
                <a:lnTo>
                  <a:pt x="11740" y="630"/>
                </a:lnTo>
                <a:lnTo>
                  <a:pt x="11734" y="645"/>
                </a:lnTo>
                <a:lnTo>
                  <a:pt x="11729" y="660"/>
                </a:lnTo>
                <a:lnTo>
                  <a:pt x="11725" y="676"/>
                </a:lnTo>
                <a:lnTo>
                  <a:pt x="11722" y="692"/>
                </a:lnTo>
                <a:lnTo>
                  <a:pt x="11720" y="707"/>
                </a:lnTo>
                <a:lnTo>
                  <a:pt x="11718" y="724"/>
                </a:lnTo>
                <a:lnTo>
                  <a:pt x="11717" y="741"/>
                </a:lnTo>
                <a:lnTo>
                  <a:pt x="11717" y="758"/>
                </a:lnTo>
                <a:lnTo>
                  <a:pt x="11717" y="775"/>
                </a:lnTo>
                <a:lnTo>
                  <a:pt x="11718" y="792"/>
                </a:lnTo>
                <a:lnTo>
                  <a:pt x="11720" y="809"/>
                </a:lnTo>
                <a:lnTo>
                  <a:pt x="11722" y="824"/>
                </a:lnTo>
                <a:lnTo>
                  <a:pt x="11725" y="840"/>
                </a:lnTo>
                <a:lnTo>
                  <a:pt x="11729" y="855"/>
                </a:lnTo>
                <a:lnTo>
                  <a:pt x="11734" y="871"/>
                </a:lnTo>
                <a:lnTo>
                  <a:pt x="11740" y="886"/>
                </a:lnTo>
                <a:lnTo>
                  <a:pt x="11746" y="899"/>
                </a:lnTo>
                <a:lnTo>
                  <a:pt x="11753" y="914"/>
                </a:lnTo>
                <a:lnTo>
                  <a:pt x="11761" y="928"/>
                </a:lnTo>
                <a:lnTo>
                  <a:pt x="11769" y="940"/>
                </a:lnTo>
                <a:lnTo>
                  <a:pt x="11779" y="954"/>
                </a:lnTo>
                <a:lnTo>
                  <a:pt x="11789" y="967"/>
                </a:lnTo>
                <a:lnTo>
                  <a:pt x="11800" y="979"/>
                </a:lnTo>
                <a:lnTo>
                  <a:pt x="11811" y="991"/>
                </a:lnTo>
                <a:lnTo>
                  <a:pt x="11823" y="1003"/>
                </a:lnTo>
                <a:lnTo>
                  <a:pt x="11835" y="1013"/>
                </a:lnTo>
                <a:lnTo>
                  <a:pt x="11848" y="1024"/>
                </a:lnTo>
                <a:lnTo>
                  <a:pt x="11862" y="1032"/>
                </a:lnTo>
                <a:lnTo>
                  <a:pt x="11874" y="1042"/>
                </a:lnTo>
                <a:lnTo>
                  <a:pt x="11889" y="1049"/>
                </a:lnTo>
                <a:lnTo>
                  <a:pt x="11903" y="1056"/>
                </a:lnTo>
                <a:lnTo>
                  <a:pt x="11917" y="1063"/>
                </a:lnTo>
                <a:lnTo>
                  <a:pt x="11932" y="1068"/>
                </a:lnTo>
                <a:lnTo>
                  <a:pt x="11947" y="1072"/>
                </a:lnTo>
                <a:lnTo>
                  <a:pt x="11962" y="1076"/>
                </a:lnTo>
                <a:lnTo>
                  <a:pt x="11978" y="1080"/>
                </a:lnTo>
                <a:lnTo>
                  <a:pt x="11994" y="1083"/>
                </a:lnTo>
                <a:lnTo>
                  <a:pt x="12011" y="1085"/>
                </a:lnTo>
                <a:lnTo>
                  <a:pt x="12028" y="1086"/>
                </a:lnTo>
                <a:lnTo>
                  <a:pt x="12044" y="1086"/>
                </a:lnTo>
                <a:lnTo>
                  <a:pt x="12064" y="1085"/>
                </a:lnTo>
                <a:lnTo>
                  <a:pt x="12084" y="1083"/>
                </a:lnTo>
                <a:lnTo>
                  <a:pt x="12103" y="1080"/>
                </a:lnTo>
                <a:lnTo>
                  <a:pt x="12123" y="1074"/>
                </a:lnTo>
                <a:lnTo>
                  <a:pt x="12141" y="1068"/>
                </a:lnTo>
                <a:lnTo>
                  <a:pt x="12160" y="1060"/>
                </a:lnTo>
                <a:lnTo>
                  <a:pt x="12178" y="1050"/>
                </a:lnTo>
                <a:lnTo>
                  <a:pt x="12196" y="1038"/>
                </a:lnTo>
                <a:lnTo>
                  <a:pt x="12212" y="1027"/>
                </a:lnTo>
                <a:lnTo>
                  <a:pt x="12227" y="1014"/>
                </a:lnTo>
                <a:lnTo>
                  <a:pt x="12242" y="1000"/>
                </a:lnTo>
                <a:lnTo>
                  <a:pt x="12255" y="987"/>
                </a:lnTo>
                <a:lnTo>
                  <a:pt x="12269" y="971"/>
                </a:lnTo>
                <a:lnTo>
                  <a:pt x="12281" y="955"/>
                </a:lnTo>
                <a:lnTo>
                  <a:pt x="12292" y="937"/>
                </a:lnTo>
                <a:lnTo>
                  <a:pt x="12303" y="919"/>
                </a:lnTo>
                <a:lnTo>
                  <a:pt x="12121" y="919"/>
                </a:lnTo>
                <a:lnTo>
                  <a:pt x="12108" y="919"/>
                </a:lnTo>
                <a:lnTo>
                  <a:pt x="12098" y="917"/>
                </a:lnTo>
                <a:lnTo>
                  <a:pt x="12086" y="915"/>
                </a:lnTo>
                <a:lnTo>
                  <a:pt x="12076" y="911"/>
                </a:lnTo>
                <a:lnTo>
                  <a:pt x="12066" y="907"/>
                </a:lnTo>
                <a:lnTo>
                  <a:pt x="12057" y="900"/>
                </a:lnTo>
                <a:lnTo>
                  <a:pt x="12047" y="894"/>
                </a:lnTo>
                <a:lnTo>
                  <a:pt x="12039" y="886"/>
                </a:lnTo>
                <a:lnTo>
                  <a:pt x="12031" y="877"/>
                </a:lnTo>
                <a:lnTo>
                  <a:pt x="12024" y="869"/>
                </a:lnTo>
                <a:lnTo>
                  <a:pt x="12018" y="859"/>
                </a:lnTo>
                <a:lnTo>
                  <a:pt x="12014" y="849"/>
                </a:lnTo>
                <a:lnTo>
                  <a:pt x="12010" y="838"/>
                </a:lnTo>
                <a:lnTo>
                  <a:pt x="12007" y="828"/>
                </a:lnTo>
                <a:lnTo>
                  <a:pt x="12005" y="816"/>
                </a:lnTo>
                <a:lnTo>
                  <a:pt x="12004" y="803"/>
                </a:lnTo>
                <a:lnTo>
                  <a:pt x="12005" y="792"/>
                </a:lnTo>
                <a:lnTo>
                  <a:pt x="12007" y="780"/>
                </a:lnTo>
                <a:lnTo>
                  <a:pt x="12010" y="770"/>
                </a:lnTo>
                <a:lnTo>
                  <a:pt x="12014" y="759"/>
                </a:lnTo>
                <a:lnTo>
                  <a:pt x="12018" y="750"/>
                </a:lnTo>
                <a:lnTo>
                  <a:pt x="12024" y="739"/>
                </a:lnTo>
                <a:lnTo>
                  <a:pt x="12031" y="731"/>
                </a:lnTo>
                <a:lnTo>
                  <a:pt x="12039" y="722"/>
                </a:lnTo>
                <a:lnTo>
                  <a:pt x="12047" y="714"/>
                </a:lnTo>
                <a:lnTo>
                  <a:pt x="12057" y="707"/>
                </a:lnTo>
                <a:lnTo>
                  <a:pt x="12066" y="701"/>
                </a:lnTo>
                <a:lnTo>
                  <a:pt x="12076" y="696"/>
                </a:lnTo>
                <a:lnTo>
                  <a:pt x="12086" y="693"/>
                </a:lnTo>
                <a:lnTo>
                  <a:pt x="12098" y="689"/>
                </a:lnTo>
                <a:lnTo>
                  <a:pt x="12108" y="688"/>
                </a:lnTo>
                <a:lnTo>
                  <a:pt x="12121" y="687"/>
                </a:lnTo>
                <a:lnTo>
                  <a:pt x="12467" y="687"/>
                </a:lnTo>
                <a:lnTo>
                  <a:pt x="12479" y="688"/>
                </a:lnTo>
                <a:lnTo>
                  <a:pt x="12490" y="689"/>
                </a:lnTo>
                <a:lnTo>
                  <a:pt x="12501" y="693"/>
                </a:lnTo>
                <a:lnTo>
                  <a:pt x="12511" y="696"/>
                </a:lnTo>
                <a:lnTo>
                  <a:pt x="12521" y="701"/>
                </a:lnTo>
                <a:lnTo>
                  <a:pt x="12531" y="706"/>
                </a:lnTo>
                <a:lnTo>
                  <a:pt x="12540" y="714"/>
                </a:lnTo>
                <a:lnTo>
                  <a:pt x="12549" y="721"/>
                </a:lnTo>
                <a:lnTo>
                  <a:pt x="12556" y="730"/>
                </a:lnTo>
                <a:lnTo>
                  <a:pt x="12563" y="739"/>
                </a:lnTo>
                <a:lnTo>
                  <a:pt x="12568" y="749"/>
                </a:lnTo>
                <a:lnTo>
                  <a:pt x="12574" y="758"/>
                </a:lnTo>
                <a:lnTo>
                  <a:pt x="12577" y="769"/>
                </a:lnTo>
                <a:lnTo>
                  <a:pt x="12580" y="779"/>
                </a:lnTo>
                <a:lnTo>
                  <a:pt x="12581" y="791"/>
                </a:lnTo>
                <a:lnTo>
                  <a:pt x="12582" y="8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76" tIns="34288" rIns="68576" bIns="34288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36175" y="2156732"/>
            <a:ext cx="1706585" cy="1885025"/>
          </a:xfrm>
          <a:prstGeom prst="rect">
            <a:avLst/>
          </a:prstGeom>
          <a:solidFill>
            <a:srgbClr val="3B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7" name="Rectangle 26"/>
          <p:cNvSpPr/>
          <p:nvPr/>
        </p:nvSpPr>
        <p:spPr>
          <a:xfrm>
            <a:off x="4147259" y="906452"/>
            <a:ext cx="1890407" cy="3236902"/>
          </a:xfrm>
          <a:prstGeom prst="rect">
            <a:avLst/>
          </a:prstGeom>
          <a:noFill/>
          <a:ln w="38100">
            <a:solidFill>
              <a:srgbClr val="3B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4236175" y="2355620"/>
            <a:ext cx="1706585" cy="1601480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É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um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fato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conhecido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todos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que um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leitor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se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distrairá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com o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conteúdo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texto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legível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uma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página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quando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estiver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examinando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sua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diagramação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. </a:t>
            </a:r>
            <a:endParaRPr lang="en-US" sz="900" dirty="0">
              <a:solidFill>
                <a:schemeClr val="bg1"/>
              </a:solidFill>
              <a:latin typeface="Globotipo Texto" charset="0"/>
              <a:ea typeface="Globotipo Texto" charset="0"/>
              <a:cs typeface="Globotipo Tex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422698" y="2153606"/>
            <a:ext cx="1706585" cy="1888151"/>
          </a:xfrm>
          <a:prstGeom prst="rect">
            <a:avLst/>
          </a:prstGeom>
          <a:solidFill>
            <a:srgbClr val="3B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33" name="Rectangle 32"/>
          <p:cNvSpPr/>
          <p:nvPr/>
        </p:nvSpPr>
        <p:spPr>
          <a:xfrm>
            <a:off x="6325102" y="903326"/>
            <a:ext cx="1890407" cy="3236902"/>
          </a:xfrm>
          <a:prstGeom prst="rect">
            <a:avLst/>
          </a:prstGeom>
          <a:noFill/>
          <a:ln w="38100">
            <a:solidFill>
              <a:srgbClr val="3B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6414017" y="2352496"/>
            <a:ext cx="1706585" cy="1601480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É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um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fato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conhecido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todos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que um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leitor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se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distrairá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com o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conteúdo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texto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legível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uma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página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quando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estiver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examinando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sua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diagramação</a:t>
            </a:r>
            <a:r>
              <a:rPr lang="en-US" sz="12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. </a:t>
            </a:r>
            <a:endParaRPr lang="en-US" sz="900" dirty="0">
              <a:solidFill>
                <a:schemeClr val="bg1"/>
              </a:solidFill>
              <a:latin typeface="Globotipo Texto" charset="0"/>
              <a:ea typeface="Globotipo Texto" charset="0"/>
              <a:cs typeface="Globotipo Tex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5487" y="3222559"/>
            <a:ext cx="1119384" cy="265131"/>
          </a:xfrm>
          <a:prstGeom prst="rect">
            <a:avLst/>
          </a:prstGeom>
          <a:solidFill>
            <a:srgbClr val="626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44" name="Rectangle 43"/>
          <p:cNvSpPr/>
          <p:nvPr/>
        </p:nvSpPr>
        <p:spPr>
          <a:xfrm>
            <a:off x="-2742" y="903325"/>
            <a:ext cx="532496" cy="3236902"/>
          </a:xfrm>
          <a:prstGeom prst="rect">
            <a:avLst/>
          </a:prstGeom>
          <a:solidFill>
            <a:srgbClr val="FFFA9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255489" y="1560430"/>
            <a:ext cx="1125130" cy="1595416"/>
          </a:xfrm>
          <a:prstGeom prst="rect">
            <a:avLst/>
          </a:prstGeom>
          <a:solidFill>
            <a:srgbClr val="3BB9FF"/>
          </a:solidFill>
          <a:ln>
            <a:noFill/>
          </a:ln>
        </p:spPr>
        <p:txBody>
          <a:bodyPr vert="horz" lIns="134993" tIns="134993" rIns="134993" bIns="134993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25"/>
              </a:lnSpc>
            </a:pPr>
            <a:r>
              <a:rPr lang="en-US" sz="18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O TÍTULO ENTRA AQUI</a:t>
            </a:r>
          </a:p>
        </p:txBody>
      </p:sp>
      <p:sp>
        <p:nvSpPr>
          <p:cNvPr id="47" name="Donut 46"/>
          <p:cNvSpPr/>
          <p:nvPr/>
        </p:nvSpPr>
        <p:spPr>
          <a:xfrm>
            <a:off x="2467976" y="1061360"/>
            <a:ext cx="977982" cy="977982"/>
          </a:xfrm>
          <a:prstGeom prst="donut">
            <a:avLst>
              <a:gd name="adj" fmla="val 4350"/>
            </a:avLst>
          </a:prstGeom>
          <a:solidFill>
            <a:srgbClr val="FFFA9D"/>
          </a:solidFill>
          <a:ln>
            <a:solidFill>
              <a:srgbClr val="FFF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tx1"/>
              </a:solidFill>
            </a:endParaRPr>
          </a:p>
        </p:txBody>
      </p:sp>
      <p:sp>
        <p:nvSpPr>
          <p:cNvPr id="48" name="Donut 47"/>
          <p:cNvSpPr/>
          <p:nvPr/>
        </p:nvSpPr>
        <p:spPr>
          <a:xfrm>
            <a:off x="4629587" y="1059967"/>
            <a:ext cx="977982" cy="977982"/>
          </a:xfrm>
          <a:prstGeom prst="donut">
            <a:avLst>
              <a:gd name="adj" fmla="val 4350"/>
            </a:avLst>
          </a:prstGeom>
          <a:solidFill>
            <a:srgbClr val="FFFA9D"/>
          </a:solidFill>
          <a:ln>
            <a:solidFill>
              <a:srgbClr val="FFF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tx1"/>
              </a:solidFill>
            </a:endParaRPr>
          </a:p>
        </p:txBody>
      </p:sp>
      <p:sp>
        <p:nvSpPr>
          <p:cNvPr id="49" name="Donut 48"/>
          <p:cNvSpPr/>
          <p:nvPr/>
        </p:nvSpPr>
        <p:spPr>
          <a:xfrm>
            <a:off x="6791197" y="1058573"/>
            <a:ext cx="977982" cy="977982"/>
          </a:xfrm>
          <a:prstGeom prst="donut">
            <a:avLst>
              <a:gd name="adj" fmla="val 4350"/>
            </a:avLst>
          </a:prstGeom>
          <a:solidFill>
            <a:srgbClr val="FFFA9D"/>
          </a:solidFill>
          <a:ln>
            <a:solidFill>
              <a:srgbClr val="FFF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tx1"/>
              </a:solidFill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52173" y="213382"/>
            <a:ext cx="377582" cy="377909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rgbClr val="3BB9FF"/>
          </a:solidFill>
          <a:ln w="9525">
            <a:noFill/>
            <a:round/>
            <a:headEnd/>
            <a:tailEnd/>
          </a:ln>
        </p:spPr>
        <p:txBody>
          <a:bodyPr vert="horz" wrap="square" lIns="81194" tIns="40597" rIns="81194" bIns="40597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rgbClr val="FF0000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="" xmlns:a16="http://schemas.microsoft.com/office/drawing/2014/main" id="{CAC19C4B-BB89-45A5-A603-AD543F838CA3}"/>
              </a:ext>
            </a:extLst>
          </p:cNvPr>
          <p:cNvSpPr/>
          <p:nvPr/>
        </p:nvSpPr>
        <p:spPr>
          <a:xfrm>
            <a:off x="3821969" y="4425956"/>
            <a:ext cx="1453775" cy="358513"/>
          </a:xfrm>
          <a:prstGeom prst="rect">
            <a:avLst/>
          </a:prstGeom>
          <a:solidFill>
            <a:srgbClr val="626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29" name="CaixaDeTexto 28">
            <a:extLst>
              <a:ext uri="{FF2B5EF4-FFF2-40B4-BE49-F238E27FC236}">
                <a16:creationId xmlns="" xmlns:a16="http://schemas.microsoft.com/office/drawing/2014/main" id="{B6EEFF36-DCC0-4003-92E1-AC8D80C7829C}"/>
              </a:ext>
            </a:extLst>
          </p:cNvPr>
          <p:cNvSpPr txBox="1"/>
          <p:nvPr/>
        </p:nvSpPr>
        <p:spPr>
          <a:xfrm>
            <a:off x="4001393" y="4468426"/>
            <a:ext cx="1106118" cy="23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18" dirty="0">
                <a:solidFill>
                  <a:schemeClr val="bg1"/>
                </a:solidFill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266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EditPoints="1"/>
          </p:cNvSpPr>
          <p:nvPr/>
        </p:nvSpPr>
        <p:spPr bwMode="auto">
          <a:xfrm>
            <a:off x="3464851" y="1466869"/>
            <a:ext cx="2214299" cy="2209763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rgbClr val="FFFA9D"/>
          </a:solidFill>
          <a:ln w="9525">
            <a:noFill/>
            <a:round/>
            <a:headEnd/>
            <a:tailEnd/>
          </a:ln>
        </p:spPr>
        <p:txBody>
          <a:bodyPr vert="horz" wrap="square" lIns="94419" tIns="47210" rIns="94419" bIns="4721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5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0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10 OPÇÕES</a:t>
            </a:r>
            <a:endParaRPr lang="pt-BR" dirty="0"/>
          </a:p>
        </p:txBody>
      </p:sp>
      <p:grpSp>
        <p:nvGrpSpPr>
          <p:cNvPr id="13" name="Grupo 12"/>
          <p:cNvGrpSpPr/>
          <p:nvPr/>
        </p:nvGrpSpPr>
        <p:grpSpPr>
          <a:xfrm>
            <a:off x="2532739" y="1441846"/>
            <a:ext cx="1082274" cy="1285736"/>
            <a:chOff x="2524007" y="1833036"/>
            <a:chExt cx="1591093" cy="1890210"/>
          </a:xfrm>
        </p:grpSpPr>
        <p:sp>
          <p:nvSpPr>
            <p:cNvPr id="14" name="Retângulo 13"/>
            <p:cNvSpPr/>
            <p:nvPr/>
          </p:nvSpPr>
          <p:spPr>
            <a:xfrm>
              <a:off x="2524007" y="1833036"/>
              <a:ext cx="1591093" cy="468052"/>
            </a:xfrm>
            <a:prstGeom prst="rect">
              <a:avLst/>
            </a:prstGeom>
            <a:solidFill>
              <a:srgbClr val="626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524007" y="2304269"/>
              <a:ext cx="1591093" cy="468052"/>
            </a:xfrm>
            <a:prstGeom prst="rect">
              <a:avLst/>
            </a:prstGeom>
            <a:solidFill>
              <a:srgbClr val="049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2524007" y="2772322"/>
              <a:ext cx="1591093" cy="477672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2524007" y="3255194"/>
              <a:ext cx="1591093" cy="468052"/>
            </a:xfrm>
            <a:prstGeom prst="rect">
              <a:avLst/>
            </a:prstGeom>
            <a:solidFill>
              <a:srgbClr val="FFF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2532739" y="3011968"/>
            <a:ext cx="1082274" cy="1285736"/>
            <a:chOff x="2575896" y="4141333"/>
            <a:chExt cx="1591093" cy="1890210"/>
          </a:xfrm>
        </p:grpSpPr>
        <p:sp>
          <p:nvSpPr>
            <p:cNvPr id="19" name="Retângulo 18"/>
            <p:cNvSpPr/>
            <p:nvPr/>
          </p:nvSpPr>
          <p:spPr>
            <a:xfrm>
              <a:off x="2575896" y="4141333"/>
              <a:ext cx="1591093" cy="468052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2575896" y="4612566"/>
              <a:ext cx="1591093" cy="468052"/>
            </a:xfrm>
            <a:prstGeom prst="rect">
              <a:avLst/>
            </a:prstGeom>
            <a:solidFill>
              <a:srgbClr val="2D7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2575896" y="5090237"/>
              <a:ext cx="1591093" cy="468052"/>
            </a:xfrm>
            <a:prstGeom prst="rect">
              <a:avLst/>
            </a:prstGeom>
            <a:solidFill>
              <a:srgbClr val="46CD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2575896" y="5563491"/>
              <a:ext cx="1591093" cy="468052"/>
            </a:xfrm>
            <a:prstGeom prst="rect">
              <a:avLst/>
            </a:prstGeom>
            <a:solidFill>
              <a:srgbClr val="ABE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873342" y="1441846"/>
            <a:ext cx="1082274" cy="1285736"/>
            <a:chOff x="746724" y="1833036"/>
            <a:chExt cx="1591093" cy="1890210"/>
          </a:xfrm>
        </p:grpSpPr>
        <p:sp>
          <p:nvSpPr>
            <p:cNvPr id="24" name="Retângulo 23"/>
            <p:cNvSpPr/>
            <p:nvPr/>
          </p:nvSpPr>
          <p:spPr>
            <a:xfrm>
              <a:off x="746724" y="1833036"/>
              <a:ext cx="1591093" cy="468052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746724" y="2304269"/>
              <a:ext cx="1591093" cy="468052"/>
            </a:xfrm>
            <a:prstGeom prst="rect">
              <a:avLst/>
            </a:prstGeom>
            <a:solidFill>
              <a:srgbClr val="F6F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746724" y="2781940"/>
              <a:ext cx="1591093" cy="468052"/>
            </a:xfrm>
            <a:prstGeom prst="rect">
              <a:avLst/>
            </a:prstGeom>
            <a:solidFill>
              <a:srgbClr val="FF9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746724" y="3255194"/>
              <a:ext cx="1591093" cy="468052"/>
            </a:xfrm>
            <a:prstGeom prst="rect">
              <a:avLst/>
            </a:prstGeom>
            <a:solidFill>
              <a:srgbClr val="FF0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873342" y="3011968"/>
            <a:ext cx="1082274" cy="1285736"/>
            <a:chOff x="746724" y="4141333"/>
            <a:chExt cx="1591093" cy="1890210"/>
          </a:xfrm>
        </p:grpSpPr>
        <p:sp>
          <p:nvSpPr>
            <p:cNvPr id="29" name="Retângulo 28"/>
            <p:cNvSpPr/>
            <p:nvPr/>
          </p:nvSpPr>
          <p:spPr>
            <a:xfrm>
              <a:off x="746724" y="4141333"/>
              <a:ext cx="1591093" cy="468052"/>
            </a:xfrm>
            <a:prstGeom prst="rect">
              <a:avLst/>
            </a:prstGeom>
            <a:solidFill>
              <a:srgbClr val="0768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746724" y="4612566"/>
              <a:ext cx="1591093" cy="468052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746724" y="5090237"/>
              <a:ext cx="1591093" cy="468052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746724" y="5563491"/>
              <a:ext cx="1591093" cy="468052"/>
            </a:xfrm>
            <a:prstGeom prst="rect">
              <a:avLst/>
            </a:prstGeom>
            <a:solidFill>
              <a:srgbClr val="FF7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5707493" y="3011968"/>
            <a:ext cx="1082274" cy="1285736"/>
            <a:chOff x="2575896" y="4141333"/>
            <a:chExt cx="1591093" cy="1890210"/>
          </a:xfrm>
        </p:grpSpPr>
        <p:sp>
          <p:nvSpPr>
            <p:cNvPr id="34" name="Retângulo 33"/>
            <p:cNvSpPr/>
            <p:nvPr/>
          </p:nvSpPr>
          <p:spPr>
            <a:xfrm>
              <a:off x="2575896" y="4141333"/>
              <a:ext cx="1591093" cy="468052"/>
            </a:xfrm>
            <a:prstGeom prst="rect">
              <a:avLst/>
            </a:prstGeom>
            <a:solidFill>
              <a:srgbClr val="EB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2575896" y="4612566"/>
              <a:ext cx="1591093" cy="468052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2575896" y="5090237"/>
              <a:ext cx="1591093" cy="468052"/>
            </a:xfrm>
            <a:prstGeom prst="rect">
              <a:avLst/>
            </a:prstGeom>
            <a:solidFill>
              <a:srgbClr val="FFF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2575896" y="5563491"/>
              <a:ext cx="1591093" cy="468052"/>
            </a:xfrm>
            <a:prstGeom prst="rect">
              <a:avLst/>
            </a:prstGeom>
            <a:solidFill>
              <a:srgbClr val="F63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>
                <a:solidFill>
                  <a:srgbClr val="F6318C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4120116" y="3011968"/>
            <a:ext cx="1082274" cy="1285736"/>
            <a:chOff x="746724" y="4141333"/>
            <a:chExt cx="1591093" cy="1890210"/>
          </a:xfrm>
        </p:grpSpPr>
        <p:sp>
          <p:nvSpPr>
            <p:cNvPr id="39" name="Retângulo 38"/>
            <p:cNvSpPr/>
            <p:nvPr/>
          </p:nvSpPr>
          <p:spPr>
            <a:xfrm>
              <a:off x="746724" y="4141333"/>
              <a:ext cx="1591093" cy="468052"/>
            </a:xfrm>
            <a:prstGeom prst="rect">
              <a:avLst/>
            </a:prstGeom>
            <a:solidFill>
              <a:srgbClr val="E9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746724" y="4612566"/>
              <a:ext cx="1591093" cy="468052"/>
            </a:xfrm>
            <a:prstGeom prst="rect">
              <a:avLst/>
            </a:prstGeom>
            <a:solidFill>
              <a:srgbClr val="00B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746724" y="5090237"/>
              <a:ext cx="1591093" cy="468052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746724" y="5563491"/>
              <a:ext cx="1591093" cy="468052"/>
            </a:xfrm>
            <a:prstGeom prst="rect">
              <a:avLst/>
            </a:prstGeom>
            <a:solidFill>
              <a:srgbClr val="1B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5707493" y="1441846"/>
            <a:ext cx="1082274" cy="1285736"/>
            <a:chOff x="5485660" y="1441846"/>
            <a:chExt cx="1082274" cy="1285736"/>
          </a:xfrm>
        </p:grpSpPr>
        <p:sp>
          <p:nvSpPr>
            <p:cNvPr id="44" name="Retângulo 43"/>
            <p:cNvSpPr/>
            <p:nvPr/>
          </p:nvSpPr>
          <p:spPr>
            <a:xfrm>
              <a:off x="5485660" y="1441846"/>
              <a:ext cx="1082274" cy="318373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5485660" y="1762383"/>
              <a:ext cx="1082274" cy="318373"/>
            </a:xfrm>
            <a:prstGeom prst="rect">
              <a:avLst/>
            </a:prstGeom>
            <a:solidFill>
              <a:srgbClr val="01E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5485660" y="2080756"/>
              <a:ext cx="1082274" cy="324916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5485660" y="2409209"/>
              <a:ext cx="1082274" cy="318373"/>
            </a:xfrm>
            <a:prstGeom prst="rect">
              <a:avLst/>
            </a:prstGeom>
            <a:solidFill>
              <a:srgbClr val="324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4120116" y="1441846"/>
            <a:ext cx="1082274" cy="1285736"/>
            <a:chOff x="4120116" y="1441846"/>
            <a:chExt cx="1082274" cy="1285736"/>
          </a:xfrm>
        </p:grpSpPr>
        <p:sp>
          <p:nvSpPr>
            <p:cNvPr id="49" name="Retângulo 48"/>
            <p:cNvSpPr/>
            <p:nvPr/>
          </p:nvSpPr>
          <p:spPr>
            <a:xfrm>
              <a:off x="4120116" y="1441846"/>
              <a:ext cx="1082274" cy="318373"/>
            </a:xfrm>
            <a:prstGeom prst="rect">
              <a:avLst/>
            </a:prstGeom>
            <a:solidFill>
              <a:srgbClr val="6FE7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4120116" y="1762383"/>
              <a:ext cx="1082274" cy="318373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4120116" y="2080756"/>
              <a:ext cx="1082274" cy="324916"/>
            </a:xfrm>
            <a:prstGeom prst="rect">
              <a:avLst/>
            </a:prstGeom>
            <a:solidFill>
              <a:srgbClr val="663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4120116" y="2409209"/>
              <a:ext cx="1082274" cy="318373"/>
            </a:xfrm>
            <a:prstGeom prst="rect">
              <a:avLst/>
            </a:prstGeom>
            <a:solidFill>
              <a:srgbClr val="521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7366890" y="1441846"/>
            <a:ext cx="1082274" cy="1285736"/>
            <a:chOff x="6859590" y="1441846"/>
            <a:chExt cx="1082274" cy="1285736"/>
          </a:xfrm>
        </p:grpSpPr>
        <p:sp>
          <p:nvSpPr>
            <p:cNvPr id="56" name="Retângulo 55"/>
            <p:cNvSpPr/>
            <p:nvPr/>
          </p:nvSpPr>
          <p:spPr>
            <a:xfrm>
              <a:off x="6859590" y="1441846"/>
              <a:ext cx="1082274" cy="318373"/>
            </a:xfrm>
            <a:prstGeom prst="rect">
              <a:avLst/>
            </a:prstGeom>
            <a:solidFill>
              <a:srgbClr val="FFD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6859590" y="1762383"/>
              <a:ext cx="1082274" cy="318373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6859590" y="2087298"/>
              <a:ext cx="1082274" cy="318373"/>
            </a:xfrm>
            <a:prstGeom prst="rect">
              <a:avLst/>
            </a:prstGeom>
            <a:solidFill>
              <a:srgbClr val="F1F4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6859590" y="2409209"/>
              <a:ext cx="1082274" cy="318373"/>
            </a:xfrm>
            <a:prstGeom prst="rect">
              <a:avLst/>
            </a:prstGeom>
            <a:solidFill>
              <a:srgbClr val="283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</p:grpSp>
      <p:grpSp>
        <p:nvGrpSpPr>
          <p:cNvPr id="61" name="Grupo 60"/>
          <p:cNvGrpSpPr/>
          <p:nvPr/>
        </p:nvGrpSpPr>
        <p:grpSpPr>
          <a:xfrm>
            <a:off x="7366890" y="3011968"/>
            <a:ext cx="1082274" cy="1285736"/>
            <a:chOff x="2575896" y="4141333"/>
            <a:chExt cx="1591093" cy="1890210"/>
          </a:xfrm>
        </p:grpSpPr>
        <p:sp>
          <p:nvSpPr>
            <p:cNvPr id="62" name="Retângulo 61"/>
            <p:cNvSpPr/>
            <p:nvPr/>
          </p:nvSpPr>
          <p:spPr>
            <a:xfrm>
              <a:off x="2575896" y="4141333"/>
              <a:ext cx="1591093" cy="468052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2575896" y="4612566"/>
              <a:ext cx="1591093" cy="468052"/>
            </a:xfrm>
            <a:prstGeom prst="rect">
              <a:avLst/>
            </a:prstGeom>
            <a:solidFill>
              <a:srgbClr val="838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2575896" y="5090237"/>
              <a:ext cx="1591093" cy="468052"/>
            </a:xfrm>
            <a:prstGeom prst="rect">
              <a:avLst/>
            </a:prstGeom>
            <a:solidFill>
              <a:srgbClr val="ECE8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2575896" y="5563491"/>
              <a:ext cx="1591093" cy="468052"/>
            </a:xfrm>
            <a:prstGeom prst="rect">
              <a:avLst/>
            </a:prstGeom>
            <a:solidFill>
              <a:srgbClr val="F5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33"/>
            </a:p>
          </p:txBody>
        </p:sp>
      </p:grpSp>
    </p:spTree>
    <p:extLst>
      <p:ext uri="{BB962C8B-B14F-4D97-AF65-F5344CB8AC3E}">
        <p14:creationId xmlns:p14="http://schemas.microsoft.com/office/powerpoint/2010/main" val="419057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5628102" y="1403709"/>
            <a:ext cx="2359452" cy="2458959"/>
            <a:chOff x="2524007" y="1833036"/>
            <a:chExt cx="1591093" cy="1890210"/>
          </a:xfrm>
        </p:grpSpPr>
        <p:sp>
          <p:nvSpPr>
            <p:cNvPr id="5" name="Retângulo 4"/>
            <p:cNvSpPr/>
            <p:nvPr/>
          </p:nvSpPr>
          <p:spPr>
            <a:xfrm>
              <a:off x="2524007" y="1833036"/>
              <a:ext cx="1591093" cy="468052"/>
            </a:xfrm>
            <a:prstGeom prst="rect">
              <a:avLst/>
            </a:prstGeom>
            <a:solidFill>
              <a:srgbClr val="626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625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2524007" y="2304269"/>
              <a:ext cx="1591093" cy="468052"/>
            </a:xfrm>
            <a:prstGeom prst="rect">
              <a:avLst/>
            </a:prstGeom>
            <a:solidFill>
              <a:srgbClr val="049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625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2524007" y="2772322"/>
              <a:ext cx="1591093" cy="477672"/>
            </a:xfrm>
            <a:prstGeom prst="rect">
              <a:avLst/>
            </a:prstGeom>
            <a:solidFill>
              <a:srgbClr val="3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625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2524007" y="3255194"/>
              <a:ext cx="1591093" cy="468052"/>
            </a:xfrm>
            <a:prstGeom prst="rect">
              <a:avLst/>
            </a:prstGeom>
            <a:solidFill>
              <a:srgbClr val="FFF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625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1240492" y="1496042"/>
            <a:ext cx="2092111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botipo Condensada" panose="00000506000000000000" pitchFamily="50" charset="0"/>
              </a:rPr>
              <a:t>ESTILO</a:t>
            </a:r>
            <a:r>
              <a:rPr lang="pt-B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lobotipo Condensada Black" panose="00000A06000000000000" pitchFamily="50" charset="0"/>
              </a:rPr>
              <a:t> </a:t>
            </a:r>
          </a:p>
          <a:p>
            <a:r>
              <a:rPr lang="pt-BR" sz="10350" dirty="0">
                <a:solidFill>
                  <a:schemeClr val="tx1">
                    <a:lumMod val="75000"/>
                    <a:lumOff val="25000"/>
                  </a:schemeClr>
                </a:solidFill>
                <a:latin typeface="Globotipo Condensada Black" panose="00000A06000000000000" pitchFamily="50" charset="0"/>
              </a:rPr>
              <a:t>04</a:t>
            </a:r>
            <a:endParaRPr lang="pt-BR" sz="10350" dirty="0">
              <a:solidFill>
                <a:schemeClr val="tx1">
                  <a:lumMod val="75000"/>
                  <a:lumOff val="25000"/>
                </a:schemeClr>
              </a:solidFill>
              <a:latin typeface="Globotipo Condensada Black" panose="00000A06000000000000" pitchFamily="50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42602" y="1403708"/>
            <a:ext cx="1478290" cy="2608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50" dirty="0">
                <a:solidFill>
                  <a:schemeClr val="tx1">
                    <a:lumMod val="75000"/>
                    <a:lumOff val="25000"/>
                  </a:schemeClr>
                </a:solidFill>
                <a:latin typeface="Globotipo Condensada Black" panose="00000A06000000000000" pitchFamily="50" charset="0"/>
              </a:rPr>
              <a:t>+</a:t>
            </a:r>
            <a:endParaRPr lang="pt-BR" sz="16350" dirty="0">
              <a:solidFill>
                <a:schemeClr val="tx1">
                  <a:lumMod val="75000"/>
                  <a:lumOff val="25000"/>
                </a:schemeClr>
              </a:solidFill>
              <a:latin typeface="Globotipo Condensada Black" panose="00000A06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4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" b="2203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198594" y="3741146"/>
            <a:ext cx="4683919" cy="359569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TÍTULO DA APRESENTAÇÃO</a:t>
            </a:r>
          </a:p>
        </p:txBody>
      </p: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3942021" y="4678553"/>
            <a:ext cx="1259957" cy="124032"/>
          </a:xfrm>
          <a:custGeom>
            <a:avLst/>
            <a:gdLst>
              <a:gd name="T0" fmla="*/ 16397 w 16807"/>
              <a:gd name="T1" fmla="*/ 1043 h 1652"/>
              <a:gd name="T2" fmla="*/ 16327 w 16807"/>
              <a:gd name="T3" fmla="*/ 452 h 1652"/>
              <a:gd name="T4" fmla="*/ 15636 w 16807"/>
              <a:gd name="T5" fmla="*/ 615 h 1652"/>
              <a:gd name="T6" fmla="*/ 16677 w 16807"/>
              <a:gd name="T7" fmla="*/ 385 h 1652"/>
              <a:gd name="T8" fmla="*/ 16244 w 16807"/>
              <a:gd name="T9" fmla="*/ 1361 h 1652"/>
              <a:gd name="T10" fmla="*/ 14725 w 16807"/>
              <a:gd name="T11" fmla="*/ 1277 h 1652"/>
              <a:gd name="T12" fmla="*/ 15390 w 16807"/>
              <a:gd name="T13" fmla="*/ 330 h 1652"/>
              <a:gd name="T14" fmla="*/ 15512 w 16807"/>
              <a:gd name="T15" fmla="*/ 907 h 1652"/>
              <a:gd name="T16" fmla="*/ 15198 w 16807"/>
              <a:gd name="T17" fmla="*/ 1080 h 1652"/>
              <a:gd name="T18" fmla="*/ 15185 w 16807"/>
              <a:gd name="T19" fmla="*/ 531 h 1652"/>
              <a:gd name="T20" fmla="*/ 13854 w 16807"/>
              <a:gd name="T21" fmla="*/ 1083 h 1652"/>
              <a:gd name="T22" fmla="*/ 14264 w 16807"/>
              <a:gd name="T23" fmla="*/ 652 h 1652"/>
              <a:gd name="T24" fmla="*/ 13676 w 16807"/>
              <a:gd name="T25" fmla="*/ 580 h 1652"/>
              <a:gd name="T26" fmla="*/ 13952 w 16807"/>
              <a:gd name="T27" fmla="*/ 169 h 1652"/>
              <a:gd name="T28" fmla="*/ 14433 w 16807"/>
              <a:gd name="T29" fmla="*/ 1123 h 1652"/>
              <a:gd name="T30" fmla="*/ 13383 w 16807"/>
              <a:gd name="T31" fmla="*/ 944 h 1652"/>
              <a:gd name="T32" fmla="*/ 13285 w 16807"/>
              <a:gd name="T33" fmla="*/ 1094 h 1652"/>
              <a:gd name="T34" fmla="*/ 12740 w 16807"/>
              <a:gd name="T35" fmla="*/ 1206 h 1652"/>
              <a:gd name="T36" fmla="*/ 8024 w 16807"/>
              <a:gd name="T37" fmla="*/ 1337 h 1652"/>
              <a:gd name="T38" fmla="*/ 7999 w 16807"/>
              <a:gd name="T39" fmla="*/ 273 h 1652"/>
              <a:gd name="T40" fmla="*/ 8634 w 16807"/>
              <a:gd name="T41" fmla="*/ 561 h 1652"/>
              <a:gd name="T42" fmla="*/ 8046 w 16807"/>
              <a:gd name="T43" fmla="*/ 565 h 1652"/>
              <a:gd name="T44" fmla="*/ 8229 w 16807"/>
              <a:gd name="T45" fmla="*/ 1123 h 1652"/>
              <a:gd name="T46" fmla="*/ 8283 w 16807"/>
              <a:gd name="T47" fmla="*/ 754 h 1652"/>
              <a:gd name="T48" fmla="*/ 6609 w 16807"/>
              <a:gd name="T49" fmla="*/ 1365 h 1652"/>
              <a:gd name="T50" fmla="*/ 7260 w 16807"/>
              <a:gd name="T51" fmla="*/ 411 h 1652"/>
              <a:gd name="T52" fmla="*/ 7449 w 16807"/>
              <a:gd name="T53" fmla="*/ 1374 h 1652"/>
              <a:gd name="T54" fmla="*/ 6080 w 16807"/>
              <a:gd name="T55" fmla="*/ 1332 h 1652"/>
              <a:gd name="T56" fmla="*/ 5299 w 16807"/>
              <a:gd name="T57" fmla="*/ 481 h 1652"/>
              <a:gd name="T58" fmla="*/ 5937 w 16807"/>
              <a:gd name="T59" fmla="*/ 323 h 1652"/>
              <a:gd name="T60" fmla="*/ 5447 w 16807"/>
              <a:gd name="T61" fmla="*/ 1332 h 1652"/>
              <a:gd name="T62" fmla="*/ 4879 w 16807"/>
              <a:gd name="T63" fmla="*/ 681 h 1652"/>
              <a:gd name="T64" fmla="*/ 5072 w 16807"/>
              <a:gd name="T65" fmla="*/ 1173 h 1652"/>
              <a:gd name="T66" fmla="*/ 4453 w 16807"/>
              <a:gd name="T67" fmla="*/ 357 h 1652"/>
              <a:gd name="T68" fmla="*/ 4256 w 16807"/>
              <a:gd name="T69" fmla="*/ 409 h 1652"/>
              <a:gd name="T70" fmla="*/ 3703 w 16807"/>
              <a:gd name="T71" fmla="*/ 1218 h 1652"/>
              <a:gd name="T72" fmla="*/ 3533 w 16807"/>
              <a:gd name="T73" fmla="*/ 235 h 1652"/>
              <a:gd name="T74" fmla="*/ 2992 w 16807"/>
              <a:gd name="T75" fmla="*/ 530 h 1652"/>
              <a:gd name="T76" fmla="*/ 2481 w 16807"/>
              <a:gd name="T77" fmla="*/ 1218 h 1652"/>
              <a:gd name="T78" fmla="*/ 3261 w 16807"/>
              <a:gd name="T79" fmla="*/ 473 h 1652"/>
              <a:gd name="T80" fmla="*/ 3284 w 16807"/>
              <a:gd name="T81" fmla="*/ 1233 h 1652"/>
              <a:gd name="T82" fmla="*/ 1577 w 16807"/>
              <a:gd name="T83" fmla="*/ 1336 h 1652"/>
              <a:gd name="T84" fmla="*/ 1834 w 16807"/>
              <a:gd name="T85" fmla="*/ 230 h 1652"/>
              <a:gd name="T86" fmla="*/ 2164 w 16807"/>
              <a:gd name="T87" fmla="*/ 1363 h 1652"/>
              <a:gd name="T88" fmla="*/ 1133 w 16807"/>
              <a:gd name="T89" fmla="*/ 324 h 1652"/>
              <a:gd name="T90" fmla="*/ 759 w 16807"/>
              <a:gd name="T91" fmla="*/ 1325 h 1652"/>
              <a:gd name="T92" fmla="*/ 118 w 16807"/>
              <a:gd name="T93" fmla="*/ 1373 h 1652"/>
              <a:gd name="T94" fmla="*/ 436 w 16807"/>
              <a:gd name="T95" fmla="*/ 273 h 1652"/>
              <a:gd name="T96" fmla="*/ 9949 w 16807"/>
              <a:gd name="T97" fmla="*/ 26 h 1652"/>
              <a:gd name="T98" fmla="*/ 9631 w 16807"/>
              <a:gd name="T99" fmla="*/ 1463 h 1652"/>
              <a:gd name="T100" fmla="*/ 10976 w 16807"/>
              <a:gd name="T101" fmla="*/ 869 h 1652"/>
              <a:gd name="T102" fmla="*/ 10328 w 16807"/>
              <a:gd name="T103" fmla="*/ 1112 h 1652"/>
              <a:gd name="T104" fmla="*/ 10285 w 16807"/>
              <a:gd name="T105" fmla="*/ 518 h 1652"/>
              <a:gd name="T106" fmla="*/ 10810 w 16807"/>
              <a:gd name="T107" fmla="*/ 986 h 1652"/>
              <a:gd name="T108" fmla="*/ 9514 w 16807"/>
              <a:gd name="T109" fmla="*/ 1169 h 1652"/>
              <a:gd name="T110" fmla="*/ 10437 w 16807"/>
              <a:gd name="T111" fmla="*/ 417 h 1652"/>
              <a:gd name="T112" fmla="*/ 12377 w 16807"/>
              <a:gd name="T113" fmla="*/ 1222 h 1652"/>
              <a:gd name="T114" fmla="*/ 11454 w 16807"/>
              <a:gd name="T115" fmla="*/ 789 h 1652"/>
              <a:gd name="T116" fmla="*/ 12333 w 16807"/>
              <a:gd name="T117" fmla="*/ 242 h 1652"/>
              <a:gd name="T118" fmla="*/ 12142 w 16807"/>
              <a:gd name="T119" fmla="*/ 445 h 1652"/>
              <a:gd name="T120" fmla="*/ 11729 w 16807"/>
              <a:gd name="T121" fmla="*/ 855 h 1652"/>
              <a:gd name="T122" fmla="*/ 12098 w 16807"/>
              <a:gd name="T123" fmla="*/ 917 h 1652"/>
              <a:gd name="T124" fmla="*/ 12580 w 16807"/>
              <a:gd name="T125" fmla="*/ 779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07" h="1652">
                <a:moveTo>
                  <a:pt x="15883" y="765"/>
                </a:moveTo>
                <a:lnTo>
                  <a:pt x="15884" y="783"/>
                </a:lnTo>
                <a:lnTo>
                  <a:pt x="15885" y="800"/>
                </a:lnTo>
                <a:lnTo>
                  <a:pt x="15886" y="816"/>
                </a:lnTo>
                <a:lnTo>
                  <a:pt x="15889" y="833"/>
                </a:lnTo>
                <a:lnTo>
                  <a:pt x="15892" y="849"/>
                </a:lnTo>
                <a:lnTo>
                  <a:pt x="15896" y="864"/>
                </a:lnTo>
                <a:lnTo>
                  <a:pt x="15902" y="879"/>
                </a:lnTo>
                <a:lnTo>
                  <a:pt x="15907" y="894"/>
                </a:lnTo>
                <a:lnTo>
                  <a:pt x="15913" y="909"/>
                </a:lnTo>
                <a:lnTo>
                  <a:pt x="15920" y="924"/>
                </a:lnTo>
                <a:lnTo>
                  <a:pt x="15928" y="937"/>
                </a:lnTo>
                <a:lnTo>
                  <a:pt x="15936" y="950"/>
                </a:lnTo>
                <a:lnTo>
                  <a:pt x="15946" y="964"/>
                </a:lnTo>
                <a:lnTo>
                  <a:pt x="15956" y="976"/>
                </a:lnTo>
                <a:lnTo>
                  <a:pt x="15967" y="989"/>
                </a:lnTo>
                <a:lnTo>
                  <a:pt x="15978" y="1000"/>
                </a:lnTo>
                <a:lnTo>
                  <a:pt x="15991" y="1012"/>
                </a:lnTo>
                <a:lnTo>
                  <a:pt x="16003" y="1023"/>
                </a:lnTo>
                <a:lnTo>
                  <a:pt x="16016" y="1033"/>
                </a:lnTo>
                <a:lnTo>
                  <a:pt x="16029" y="1043"/>
                </a:lnTo>
                <a:lnTo>
                  <a:pt x="16042" y="1051"/>
                </a:lnTo>
                <a:lnTo>
                  <a:pt x="16056" y="1058"/>
                </a:lnTo>
                <a:lnTo>
                  <a:pt x="16071" y="1066"/>
                </a:lnTo>
                <a:lnTo>
                  <a:pt x="16084" y="1072"/>
                </a:lnTo>
                <a:lnTo>
                  <a:pt x="16100" y="1077"/>
                </a:lnTo>
                <a:lnTo>
                  <a:pt x="16115" y="1083"/>
                </a:lnTo>
                <a:lnTo>
                  <a:pt x="16131" y="1087"/>
                </a:lnTo>
                <a:lnTo>
                  <a:pt x="16146" y="1090"/>
                </a:lnTo>
                <a:lnTo>
                  <a:pt x="16162" y="1092"/>
                </a:lnTo>
                <a:lnTo>
                  <a:pt x="16179" y="1094"/>
                </a:lnTo>
                <a:lnTo>
                  <a:pt x="16196" y="1095"/>
                </a:lnTo>
                <a:lnTo>
                  <a:pt x="16214" y="1096"/>
                </a:lnTo>
                <a:lnTo>
                  <a:pt x="16230" y="1095"/>
                </a:lnTo>
                <a:lnTo>
                  <a:pt x="16247" y="1094"/>
                </a:lnTo>
                <a:lnTo>
                  <a:pt x="16264" y="1092"/>
                </a:lnTo>
                <a:lnTo>
                  <a:pt x="16280" y="1090"/>
                </a:lnTo>
                <a:lnTo>
                  <a:pt x="16296" y="1087"/>
                </a:lnTo>
                <a:lnTo>
                  <a:pt x="16311" y="1083"/>
                </a:lnTo>
                <a:lnTo>
                  <a:pt x="16327" y="1077"/>
                </a:lnTo>
                <a:lnTo>
                  <a:pt x="16342" y="1072"/>
                </a:lnTo>
                <a:lnTo>
                  <a:pt x="16356" y="1066"/>
                </a:lnTo>
                <a:lnTo>
                  <a:pt x="16370" y="1058"/>
                </a:lnTo>
                <a:lnTo>
                  <a:pt x="16384" y="1051"/>
                </a:lnTo>
                <a:lnTo>
                  <a:pt x="16397" y="1043"/>
                </a:lnTo>
                <a:lnTo>
                  <a:pt x="16411" y="1033"/>
                </a:lnTo>
                <a:lnTo>
                  <a:pt x="16424" y="1023"/>
                </a:lnTo>
                <a:lnTo>
                  <a:pt x="16436" y="1012"/>
                </a:lnTo>
                <a:lnTo>
                  <a:pt x="16448" y="1000"/>
                </a:lnTo>
                <a:lnTo>
                  <a:pt x="16459" y="989"/>
                </a:lnTo>
                <a:lnTo>
                  <a:pt x="16470" y="976"/>
                </a:lnTo>
                <a:lnTo>
                  <a:pt x="16480" y="964"/>
                </a:lnTo>
                <a:lnTo>
                  <a:pt x="16490" y="950"/>
                </a:lnTo>
                <a:lnTo>
                  <a:pt x="16498" y="937"/>
                </a:lnTo>
                <a:lnTo>
                  <a:pt x="16506" y="924"/>
                </a:lnTo>
                <a:lnTo>
                  <a:pt x="16513" y="909"/>
                </a:lnTo>
                <a:lnTo>
                  <a:pt x="16519" y="894"/>
                </a:lnTo>
                <a:lnTo>
                  <a:pt x="16525" y="879"/>
                </a:lnTo>
                <a:lnTo>
                  <a:pt x="16530" y="864"/>
                </a:lnTo>
                <a:lnTo>
                  <a:pt x="16534" y="849"/>
                </a:lnTo>
                <a:lnTo>
                  <a:pt x="16537" y="833"/>
                </a:lnTo>
                <a:lnTo>
                  <a:pt x="16540" y="816"/>
                </a:lnTo>
                <a:lnTo>
                  <a:pt x="16542" y="800"/>
                </a:lnTo>
                <a:lnTo>
                  <a:pt x="16543" y="783"/>
                </a:lnTo>
                <a:lnTo>
                  <a:pt x="16543" y="765"/>
                </a:lnTo>
                <a:lnTo>
                  <a:pt x="16543" y="749"/>
                </a:lnTo>
                <a:lnTo>
                  <a:pt x="16542" y="731"/>
                </a:lnTo>
                <a:lnTo>
                  <a:pt x="16540" y="715"/>
                </a:lnTo>
                <a:lnTo>
                  <a:pt x="16537" y="698"/>
                </a:lnTo>
                <a:lnTo>
                  <a:pt x="16534" y="682"/>
                </a:lnTo>
                <a:lnTo>
                  <a:pt x="16530" y="666"/>
                </a:lnTo>
                <a:lnTo>
                  <a:pt x="16525" y="652"/>
                </a:lnTo>
                <a:lnTo>
                  <a:pt x="16519" y="636"/>
                </a:lnTo>
                <a:lnTo>
                  <a:pt x="16513" y="622"/>
                </a:lnTo>
                <a:lnTo>
                  <a:pt x="16507" y="607"/>
                </a:lnTo>
                <a:lnTo>
                  <a:pt x="16498" y="594"/>
                </a:lnTo>
                <a:lnTo>
                  <a:pt x="16490" y="580"/>
                </a:lnTo>
                <a:lnTo>
                  <a:pt x="16480" y="567"/>
                </a:lnTo>
                <a:lnTo>
                  <a:pt x="16471" y="555"/>
                </a:lnTo>
                <a:lnTo>
                  <a:pt x="16460" y="542"/>
                </a:lnTo>
                <a:lnTo>
                  <a:pt x="16449" y="529"/>
                </a:lnTo>
                <a:lnTo>
                  <a:pt x="16436" y="518"/>
                </a:lnTo>
                <a:lnTo>
                  <a:pt x="16424" y="507"/>
                </a:lnTo>
                <a:lnTo>
                  <a:pt x="16411" y="498"/>
                </a:lnTo>
                <a:lnTo>
                  <a:pt x="16398" y="488"/>
                </a:lnTo>
                <a:lnTo>
                  <a:pt x="16385" y="480"/>
                </a:lnTo>
                <a:lnTo>
                  <a:pt x="16371" y="471"/>
                </a:lnTo>
                <a:lnTo>
                  <a:pt x="16356" y="465"/>
                </a:lnTo>
                <a:lnTo>
                  <a:pt x="16342" y="459"/>
                </a:lnTo>
                <a:lnTo>
                  <a:pt x="16327" y="452"/>
                </a:lnTo>
                <a:lnTo>
                  <a:pt x="16312" y="448"/>
                </a:lnTo>
                <a:lnTo>
                  <a:pt x="16296" y="444"/>
                </a:lnTo>
                <a:lnTo>
                  <a:pt x="16281" y="441"/>
                </a:lnTo>
                <a:lnTo>
                  <a:pt x="16264" y="438"/>
                </a:lnTo>
                <a:lnTo>
                  <a:pt x="16247" y="435"/>
                </a:lnTo>
                <a:lnTo>
                  <a:pt x="16230" y="434"/>
                </a:lnTo>
                <a:lnTo>
                  <a:pt x="16214" y="434"/>
                </a:lnTo>
                <a:lnTo>
                  <a:pt x="16196" y="434"/>
                </a:lnTo>
                <a:lnTo>
                  <a:pt x="16179" y="435"/>
                </a:lnTo>
                <a:lnTo>
                  <a:pt x="16162" y="438"/>
                </a:lnTo>
                <a:lnTo>
                  <a:pt x="16146" y="441"/>
                </a:lnTo>
                <a:lnTo>
                  <a:pt x="16129" y="444"/>
                </a:lnTo>
                <a:lnTo>
                  <a:pt x="16115" y="448"/>
                </a:lnTo>
                <a:lnTo>
                  <a:pt x="16099" y="452"/>
                </a:lnTo>
                <a:lnTo>
                  <a:pt x="16084" y="459"/>
                </a:lnTo>
                <a:lnTo>
                  <a:pt x="16070" y="465"/>
                </a:lnTo>
                <a:lnTo>
                  <a:pt x="16056" y="471"/>
                </a:lnTo>
                <a:lnTo>
                  <a:pt x="16041" y="480"/>
                </a:lnTo>
                <a:lnTo>
                  <a:pt x="16029" y="488"/>
                </a:lnTo>
                <a:lnTo>
                  <a:pt x="16015" y="498"/>
                </a:lnTo>
                <a:lnTo>
                  <a:pt x="16002" y="507"/>
                </a:lnTo>
                <a:lnTo>
                  <a:pt x="15990" y="518"/>
                </a:lnTo>
                <a:lnTo>
                  <a:pt x="15978" y="529"/>
                </a:lnTo>
                <a:lnTo>
                  <a:pt x="15967" y="542"/>
                </a:lnTo>
                <a:lnTo>
                  <a:pt x="15955" y="555"/>
                </a:lnTo>
                <a:lnTo>
                  <a:pt x="15946" y="567"/>
                </a:lnTo>
                <a:lnTo>
                  <a:pt x="15936" y="580"/>
                </a:lnTo>
                <a:lnTo>
                  <a:pt x="15928" y="594"/>
                </a:lnTo>
                <a:lnTo>
                  <a:pt x="15920" y="607"/>
                </a:lnTo>
                <a:lnTo>
                  <a:pt x="15913" y="622"/>
                </a:lnTo>
                <a:lnTo>
                  <a:pt x="15907" y="636"/>
                </a:lnTo>
                <a:lnTo>
                  <a:pt x="15902" y="652"/>
                </a:lnTo>
                <a:lnTo>
                  <a:pt x="15896" y="666"/>
                </a:lnTo>
                <a:lnTo>
                  <a:pt x="15892" y="682"/>
                </a:lnTo>
                <a:lnTo>
                  <a:pt x="15889" y="698"/>
                </a:lnTo>
                <a:lnTo>
                  <a:pt x="15886" y="715"/>
                </a:lnTo>
                <a:lnTo>
                  <a:pt x="15885" y="731"/>
                </a:lnTo>
                <a:lnTo>
                  <a:pt x="15884" y="749"/>
                </a:lnTo>
                <a:lnTo>
                  <a:pt x="15883" y="765"/>
                </a:lnTo>
                <a:close/>
                <a:moveTo>
                  <a:pt x="15619" y="765"/>
                </a:moveTo>
                <a:lnTo>
                  <a:pt x="15620" y="734"/>
                </a:lnTo>
                <a:lnTo>
                  <a:pt x="15622" y="703"/>
                </a:lnTo>
                <a:lnTo>
                  <a:pt x="15625" y="674"/>
                </a:lnTo>
                <a:lnTo>
                  <a:pt x="15629" y="644"/>
                </a:lnTo>
                <a:lnTo>
                  <a:pt x="15636" y="615"/>
                </a:lnTo>
                <a:lnTo>
                  <a:pt x="15643" y="587"/>
                </a:lnTo>
                <a:lnTo>
                  <a:pt x="15652" y="560"/>
                </a:lnTo>
                <a:lnTo>
                  <a:pt x="15662" y="532"/>
                </a:lnTo>
                <a:lnTo>
                  <a:pt x="15674" y="506"/>
                </a:lnTo>
                <a:lnTo>
                  <a:pt x="15686" y="481"/>
                </a:lnTo>
                <a:lnTo>
                  <a:pt x="15700" y="455"/>
                </a:lnTo>
                <a:lnTo>
                  <a:pt x="15716" y="431"/>
                </a:lnTo>
                <a:lnTo>
                  <a:pt x="15731" y="408"/>
                </a:lnTo>
                <a:lnTo>
                  <a:pt x="15750" y="385"/>
                </a:lnTo>
                <a:lnTo>
                  <a:pt x="15769" y="362"/>
                </a:lnTo>
                <a:lnTo>
                  <a:pt x="15790" y="341"/>
                </a:lnTo>
                <a:lnTo>
                  <a:pt x="15811" y="319"/>
                </a:lnTo>
                <a:lnTo>
                  <a:pt x="15833" y="300"/>
                </a:lnTo>
                <a:lnTo>
                  <a:pt x="15856" y="283"/>
                </a:lnTo>
                <a:lnTo>
                  <a:pt x="15881" y="266"/>
                </a:lnTo>
                <a:lnTo>
                  <a:pt x="15905" y="250"/>
                </a:lnTo>
                <a:lnTo>
                  <a:pt x="15929" y="236"/>
                </a:lnTo>
                <a:lnTo>
                  <a:pt x="15955" y="223"/>
                </a:lnTo>
                <a:lnTo>
                  <a:pt x="15980" y="212"/>
                </a:lnTo>
                <a:lnTo>
                  <a:pt x="16008" y="201"/>
                </a:lnTo>
                <a:lnTo>
                  <a:pt x="16035" y="193"/>
                </a:lnTo>
                <a:lnTo>
                  <a:pt x="16063" y="186"/>
                </a:lnTo>
                <a:lnTo>
                  <a:pt x="16092" y="179"/>
                </a:lnTo>
                <a:lnTo>
                  <a:pt x="16121" y="175"/>
                </a:lnTo>
                <a:lnTo>
                  <a:pt x="16152" y="172"/>
                </a:lnTo>
                <a:lnTo>
                  <a:pt x="16182" y="170"/>
                </a:lnTo>
                <a:lnTo>
                  <a:pt x="16214" y="169"/>
                </a:lnTo>
                <a:lnTo>
                  <a:pt x="16245" y="170"/>
                </a:lnTo>
                <a:lnTo>
                  <a:pt x="16275" y="172"/>
                </a:lnTo>
                <a:lnTo>
                  <a:pt x="16305" y="175"/>
                </a:lnTo>
                <a:lnTo>
                  <a:pt x="16334" y="179"/>
                </a:lnTo>
                <a:lnTo>
                  <a:pt x="16363" y="186"/>
                </a:lnTo>
                <a:lnTo>
                  <a:pt x="16391" y="193"/>
                </a:lnTo>
                <a:lnTo>
                  <a:pt x="16418" y="201"/>
                </a:lnTo>
                <a:lnTo>
                  <a:pt x="16446" y="212"/>
                </a:lnTo>
                <a:lnTo>
                  <a:pt x="16472" y="223"/>
                </a:lnTo>
                <a:lnTo>
                  <a:pt x="16497" y="236"/>
                </a:lnTo>
                <a:lnTo>
                  <a:pt x="16522" y="250"/>
                </a:lnTo>
                <a:lnTo>
                  <a:pt x="16546" y="266"/>
                </a:lnTo>
                <a:lnTo>
                  <a:pt x="16570" y="283"/>
                </a:lnTo>
                <a:lnTo>
                  <a:pt x="16593" y="300"/>
                </a:lnTo>
                <a:lnTo>
                  <a:pt x="16615" y="319"/>
                </a:lnTo>
                <a:lnTo>
                  <a:pt x="16637" y="341"/>
                </a:lnTo>
                <a:lnTo>
                  <a:pt x="16657" y="362"/>
                </a:lnTo>
                <a:lnTo>
                  <a:pt x="16677" y="385"/>
                </a:lnTo>
                <a:lnTo>
                  <a:pt x="16695" y="408"/>
                </a:lnTo>
                <a:lnTo>
                  <a:pt x="16711" y="431"/>
                </a:lnTo>
                <a:lnTo>
                  <a:pt x="16726" y="455"/>
                </a:lnTo>
                <a:lnTo>
                  <a:pt x="16741" y="481"/>
                </a:lnTo>
                <a:lnTo>
                  <a:pt x="16753" y="506"/>
                </a:lnTo>
                <a:lnTo>
                  <a:pt x="16764" y="532"/>
                </a:lnTo>
                <a:lnTo>
                  <a:pt x="16774" y="560"/>
                </a:lnTo>
                <a:lnTo>
                  <a:pt x="16783" y="587"/>
                </a:lnTo>
                <a:lnTo>
                  <a:pt x="16790" y="615"/>
                </a:lnTo>
                <a:lnTo>
                  <a:pt x="16796" y="644"/>
                </a:lnTo>
                <a:lnTo>
                  <a:pt x="16801" y="674"/>
                </a:lnTo>
                <a:lnTo>
                  <a:pt x="16804" y="703"/>
                </a:lnTo>
                <a:lnTo>
                  <a:pt x="16806" y="734"/>
                </a:lnTo>
                <a:lnTo>
                  <a:pt x="16807" y="765"/>
                </a:lnTo>
                <a:lnTo>
                  <a:pt x="16806" y="797"/>
                </a:lnTo>
                <a:lnTo>
                  <a:pt x="16804" y="828"/>
                </a:lnTo>
                <a:lnTo>
                  <a:pt x="16801" y="857"/>
                </a:lnTo>
                <a:lnTo>
                  <a:pt x="16796" y="887"/>
                </a:lnTo>
                <a:lnTo>
                  <a:pt x="16790" y="916"/>
                </a:lnTo>
                <a:lnTo>
                  <a:pt x="16783" y="944"/>
                </a:lnTo>
                <a:lnTo>
                  <a:pt x="16774" y="971"/>
                </a:lnTo>
                <a:lnTo>
                  <a:pt x="16764" y="998"/>
                </a:lnTo>
                <a:lnTo>
                  <a:pt x="16752" y="1025"/>
                </a:lnTo>
                <a:lnTo>
                  <a:pt x="16740" y="1050"/>
                </a:lnTo>
                <a:lnTo>
                  <a:pt x="16726" y="1074"/>
                </a:lnTo>
                <a:lnTo>
                  <a:pt x="16710" y="1100"/>
                </a:lnTo>
                <a:lnTo>
                  <a:pt x="16695" y="1123"/>
                </a:lnTo>
                <a:lnTo>
                  <a:pt x="16676" y="1146"/>
                </a:lnTo>
                <a:lnTo>
                  <a:pt x="16657" y="1168"/>
                </a:lnTo>
                <a:lnTo>
                  <a:pt x="16636" y="1190"/>
                </a:lnTo>
                <a:lnTo>
                  <a:pt x="16615" y="1210"/>
                </a:lnTo>
                <a:lnTo>
                  <a:pt x="16592" y="1230"/>
                </a:lnTo>
                <a:lnTo>
                  <a:pt x="16570" y="1248"/>
                </a:lnTo>
                <a:lnTo>
                  <a:pt x="16545" y="1265"/>
                </a:lnTo>
                <a:lnTo>
                  <a:pt x="16521" y="1280"/>
                </a:lnTo>
                <a:lnTo>
                  <a:pt x="16496" y="1295"/>
                </a:lnTo>
                <a:lnTo>
                  <a:pt x="16471" y="1307"/>
                </a:lnTo>
                <a:lnTo>
                  <a:pt x="16445" y="1319"/>
                </a:lnTo>
                <a:lnTo>
                  <a:pt x="16418" y="1328"/>
                </a:lnTo>
                <a:lnTo>
                  <a:pt x="16391" y="1337"/>
                </a:lnTo>
                <a:lnTo>
                  <a:pt x="16363" y="1344"/>
                </a:lnTo>
                <a:lnTo>
                  <a:pt x="16334" y="1350"/>
                </a:lnTo>
                <a:lnTo>
                  <a:pt x="16305" y="1356"/>
                </a:lnTo>
                <a:lnTo>
                  <a:pt x="16275" y="1359"/>
                </a:lnTo>
                <a:lnTo>
                  <a:pt x="16244" y="1361"/>
                </a:lnTo>
                <a:lnTo>
                  <a:pt x="16214" y="1361"/>
                </a:lnTo>
                <a:lnTo>
                  <a:pt x="16182" y="1361"/>
                </a:lnTo>
                <a:lnTo>
                  <a:pt x="16152" y="1359"/>
                </a:lnTo>
                <a:lnTo>
                  <a:pt x="16121" y="1356"/>
                </a:lnTo>
                <a:lnTo>
                  <a:pt x="16093" y="1350"/>
                </a:lnTo>
                <a:lnTo>
                  <a:pt x="16063" y="1344"/>
                </a:lnTo>
                <a:lnTo>
                  <a:pt x="16036" y="1337"/>
                </a:lnTo>
                <a:lnTo>
                  <a:pt x="16008" y="1328"/>
                </a:lnTo>
                <a:lnTo>
                  <a:pt x="15981" y="1319"/>
                </a:lnTo>
                <a:lnTo>
                  <a:pt x="15955" y="1307"/>
                </a:lnTo>
                <a:lnTo>
                  <a:pt x="15930" y="1295"/>
                </a:lnTo>
                <a:lnTo>
                  <a:pt x="15905" y="1280"/>
                </a:lnTo>
                <a:lnTo>
                  <a:pt x="15881" y="1265"/>
                </a:lnTo>
                <a:lnTo>
                  <a:pt x="15857" y="1248"/>
                </a:lnTo>
                <a:lnTo>
                  <a:pt x="15834" y="1230"/>
                </a:lnTo>
                <a:lnTo>
                  <a:pt x="15812" y="1210"/>
                </a:lnTo>
                <a:lnTo>
                  <a:pt x="15790" y="1190"/>
                </a:lnTo>
                <a:lnTo>
                  <a:pt x="15769" y="1168"/>
                </a:lnTo>
                <a:lnTo>
                  <a:pt x="15750" y="1146"/>
                </a:lnTo>
                <a:lnTo>
                  <a:pt x="15732" y="1123"/>
                </a:lnTo>
                <a:lnTo>
                  <a:pt x="15716" y="1100"/>
                </a:lnTo>
                <a:lnTo>
                  <a:pt x="15700" y="1074"/>
                </a:lnTo>
                <a:lnTo>
                  <a:pt x="15686" y="1050"/>
                </a:lnTo>
                <a:lnTo>
                  <a:pt x="15674" y="1025"/>
                </a:lnTo>
                <a:lnTo>
                  <a:pt x="15662" y="998"/>
                </a:lnTo>
                <a:lnTo>
                  <a:pt x="15652" y="971"/>
                </a:lnTo>
                <a:lnTo>
                  <a:pt x="15643" y="944"/>
                </a:lnTo>
                <a:lnTo>
                  <a:pt x="15636" y="916"/>
                </a:lnTo>
                <a:lnTo>
                  <a:pt x="15629" y="887"/>
                </a:lnTo>
                <a:lnTo>
                  <a:pt x="15625" y="857"/>
                </a:lnTo>
                <a:lnTo>
                  <a:pt x="15622" y="828"/>
                </a:lnTo>
                <a:lnTo>
                  <a:pt x="15620" y="797"/>
                </a:lnTo>
                <a:lnTo>
                  <a:pt x="15619" y="765"/>
                </a:lnTo>
                <a:close/>
                <a:moveTo>
                  <a:pt x="14871" y="1323"/>
                </a:moveTo>
                <a:lnTo>
                  <a:pt x="14848" y="1323"/>
                </a:lnTo>
                <a:lnTo>
                  <a:pt x="14827" y="1321"/>
                </a:lnTo>
                <a:lnTo>
                  <a:pt x="14807" y="1319"/>
                </a:lnTo>
                <a:lnTo>
                  <a:pt x="14790" y="1316"/>
                </a:lnTo>
                <a:lnTo>
                  <a:pt x="14774" y="1310"/>
                </a:lnTo>
                <a:lnTo>
                  <a:pt x="14761" y="1305"/>
                </a:lnTo>
                <a:lnTo>
                  <a:pt x="14748" y="1299"/>
                </a:lnTo>
                <a:lnTo>
                  <a:pt x="14739" y="1291"/>
                </a:lnTo>
                <a:lnTo>
                  <a:pt x="14733" y="1287"/>
                </a:lnTo>
                <a:lnTo>
                  <a:pt x="14729" y="1282"/>
                </a:lnTo>
                <a:lnTo>
                  <a:pt x="14725" y="1277"/>
                </a:lnTo>
                <a:lnTo>
                  <a:pt x="14721" y="1270"/>
                </a:lnTo>
                <a:lnTo>
                  <a:pt x="14715" y="1257"/>
                </a:lnTo>
                <a:lnTo>
                  <a:pt x="14708" y="1242"/>
                </a:lnTo>
                <a:lnTo>
                  <a:pt x="14704" y="1224"/>
                </a:lnTo>
                <a:lnTo>
                  <a:pt x="14701" y="1206"/>
                </a:lnTo>
                <a:lnTo>
                  <a:pt x="14699" y="1185"/>
                </a:lnTo>
                <a:lnTo>
                  <a:pt x="14699" y="1163"/>
                </a:lnTo>
                <a:lnTo>
                  <a:pt x="14699" y="383"/>
                </a:lnTo>
                <a:lnTo>
                  <a:pt x="14699" y="358"/>
                </a:lnTo>
                <a:lnTo>
                  <a:pt x="14701" y="337"/>
                </a:lnTo>
                <a:lnTo>
                  <a:pt x="14704" y="317"/>
                </a:lnTo>
                <a:lnTo>
                  <a:pt x="14708" y="298"/>
                </a:lnTo>
                <a:lnTo>
                  <a:pt x="14713" y="283"/>
                </a:lnTo>
                <a:lnTo>
                  <a:pt x="14721" y="268"/>
                </a:lnTo>
                <a:lnTo>
                  <a:pt x="14728" y="255"/>
                </a:lnTo>
                <a:lnTo>
                  <a:pt x="14738" y="244"/>
                </a:lnTo>
                <a:lnTo>
                  <a:pt x="14748" y="234"/>
                </a:lnTo>
                <a:lnTo>
                  <a:pt x="14761" y="226"/>
                </a:lnTo>
                <a:lnTo>
                  <a:pt x="14775" y="219"/>
                </a:lnTo>
                <a:lnTo>
                  <a:pt x="14791" y="213"/>
                </a:lnTo>
                <a:lnTo>
                  <a:pt x="14809" y="209"/>
                </a:lnTo>
                <a:lnTo>
                  <a:pt x="14829" y="206"/>
                </a:lnTo>
                <a:lnTo>
                  <a:pt x="14851" y="203"/>
                </a:lnTo>
                <a:lnTo>
                  <a:pt x="14874" y="203"/>
                </a:lnTo>
                <a:lnTo>
                  <a:pt x="15083" y="203"/>
                </a:lnTo>
                <a:lnTo>
                  <a:pt x="15120" y="205"/>
                </a:lnTo>
                <a:lnTo>
                  <a:pt x="15155" y="208"/>
                </a:lnTo>
                <a:lnTo>
                  <a:pt x="15171" y="210"/>
                </a:lnTo>
                <a:lnTo>
                  <a:pt x="15187" y="212"/>
                </a:lnTo>
                <a:lnTo>
                  <a:pt x="15203" y="215"/>
                </a:lnTo>
                <a:lnTo>
                  <a:pt x="15219" y="219"/>
                </a:lnTo>
                <a:lnTo>
                  <a:pt x="15233" y="223"/>
                </a:lnTo>
                <a:lnTo>
                  <a:pt x="15248" y="228"/>
                </a:lnTo>
                <a:lnTo>
                  <a:pt x="15262" y="233"/>
                </a:lnTo>
                <a:lnTo>
                  <a:pt x="15275" y="238"/>
                </a:lnTo>
                <a:lnTo>
                  <a:pt x="15288" y="245"/>
                </a:lnTo>
                <a:lnTo>
                  <a:pt x="15301" y="251"/>
                </a:lnTo>
                <a:lnTo>
                  <a:pt x="15313" y="258"/>
                </a:lnTo>
                <a:lnTo>
                  <a:pt x="15325" y="266"/>
                </a:lnTo>
                <a:lnTo>
                  <a:pt x="15337" y="275"/>
                </a:lnTo>
                <a:lnTo>
                  <a:pt x="15350" y="285"/>
                </a:lnTo>
                <a:lnTo>
                  <a:pt x="15361" y="295"/>
                </a:lnTo>
                <a:lnTo>
                  <a:pt x="15371" y="306"/>
                </a:lnTo>
                <a:lnTo>
                  <a:pt x="15381" y="317"/>
                </a:lnTo>
                <a:lnTo>
                  <a:pt x="15390" y="330"/>
                </a:lnTo>
                <a:lnTo>
                  <a:pt x="15397" y="343"/>
                </a:lnTo>
                <a:lnTo>
                  <a:pt x="15405" y="355"/>
                </a:lnTo>
                <a:lnTo>
                  <a:pt x="15411" y="370"/>
                </a:lnTo>
                <a:lnTo>
                  <a:pt x="15416" y="384"/>
                </a:lnTo>
                <a:lnTo>
                  <a:pt x="15420" y="399"/>
                </a:lnTo>
                <a:lnTo>
                  <a:pt x="15425" y="414"/>
                </a:lnTo>
                <a:lnTo>
                  <a:pt x="15428" y="430"/>
                </a:lnTo>
                <a:lnTo>
                  <a:pt x="15430" y="447"/>
                </a:lnTo>
                <a:lnTo>
                  <a:pt x="15431" y="464"/>
                </a:lnTo>
                <a:lnTo>
                  <a:pt x="15431" y="482"/>
                </a:lnTo>
                <a:lnTo>
                  <a:pt x="15431" y="502"/>
                </a:lnTo>
                <a:lnTo>
                  <a:pt x="15429" y="521"/>
                </a:lnTo>
                <a:lnTo>
                  <a:pt x="15427" y="539"/>
                </a:lnTo>
                <a:lnTo>
                  <a:pt x="15423" y="556"/>
                </a:lnTo>
                <a:lnTo>
                  <a:pt x="15417" y="572"/>
                </a:lnTo>
                <a:lnTo>
                  <a:pt x="15412" y="588"/>
                </a:lnTo>
                <a:lnTo>
                  <a:pt x="15405" y="603"/>
                </a:lnTo>
                <a:lnTo>
                  <a:pt x="15396" y="618"/>
                </a:lnTo>
                <a:lnTo>
                  <a:pt x="15388" y="630"/>
                </a:lnTo>
                <a:lnTo>
                  <a:pt x="15377" y="643"/>
                </a:lnTo>
                <a:lnTo>
                  <a:pt x="15366" y="655"/>
                </a:lnTo>
                <a:lnTo>
                  <a:pt x="15353" y="666"/>
                </a:lnTo>
                <a:lnTo>
                  <a:pt x="15340" y="677"/>
                </a:lnTo>
                <a:lnTo>
                  <a:pt x="15326" y="686"/>
                </a:lnTo>
                <a:lnTo>
                  <a:pt x="15310" y="695"/>
                </a:lnTo>
                <a:lnTo>
                  <a:pt x="15293" y="702"/>
                </a:lnTo>
                <a:lnTo>
                  <a:pt x="15321" y="711"/>
                </a:lnTo>
                <a:lnTo>
                  <a:pt x="15346" y="719"/>
                </a:lnTo>
                <a:lnTo>
                  <a:pt x="15370" y="730"/>
                </a:lnTo>
                <a:lnTo>
                  <a:pt x="15392" y="741"/>
                </a:lnTo>
                <a:lnTo>
                  <a:pt x="15412" y="754"/>
                </a:lnTo>
                <a:lnTo>
                  <a:pt x="15431" y="769"/>
                </a:lnTo>
                <a:lnTo>
                  <a:pt x="15439" y="776"/>
                </a:lnTo>
                <a:lnTo>
                  <a:pt x="15448" y="784"/>
                </a:lnTo>
                <a:lnTo>
                  <a:pt x="15455" y="793"/>
                </a:lnTo>
                <a:lnTo>
                  <a:pt x="15462" y="801"/>
                </a:lnTo>
                <a:lnTo>
                  <a:pt x="15470" y="810"/>
                </a:lnTo>
                <a:lnTo>
                  <a:pt x="15476" y="819"/>
                </a:lnTo>
                <a:lnTo>
                  <a:pt x="15482" y="830"/>
                </a:lnTo>
                <a:lnTo>
                  <a:pt x="15488" y="839"/>
                </a:lnTo>
                <a:lnTo>
                  <a:pt x="15493" y="850"/>
                </a:lnTo>
                <a:lnTo>
                  <a:pt x="15497" y="860"/>
                </a:lnTo>
                <a:lnTo>
                  <a:pt x="15501" y="872"/>
                </a:lnTo>
                <a:lnTo>
                  <a:pt x="15506" y="882"/>
                </a:lnTo>
                <a:lnTo>
                  <a:pt x="15512" y="907"/>
                </a:lnTo>
                <a:lnTo>
                  <a:pt x="15516" y="932"/>
                </a:lnTo>
                <a:lnTo>
                  <a:pt x="15518" y="958"/>
                </a:lnTo>
                <a:lnTo>
                  <a:pt x="15519" y="987"/>
                </a:lnTo>
                <a:lnTo>
                  <a:pt x="15519" y="1007"/>
                </a:lnTo>
                <a:lnTo>
                  <a:pt x="15517" y="1028"/>
                </a:lnTo>
                <a:lnTo>
                  <a:pt x="15515" y="1047"/>
                </a:lnTo>
                <a:lnTo>
                  <a:pt x="15512" y="1066"/>
                </a:lnTo>
                <a:lnTo>
                  <a:pt x="15508" y="1085"/>
                </a:lnTo>
                <a:lnTo>
                  <a:pt x="15502" y="1103"/>
                </a:lnTo>
                <a:lnTo>
                  <a:pt x="15497" y="1120"/>
                </a:lnTo>
                <a:lnTo>
                  <a:pt x="15490" y="1136"/>
                </a:lnTo>
                <a:lnTo>
                  <a:pt x="15482" y="1152"/>
                </a:lnTo>
                <a:lnTo>
                  <a:pt x="15474" y="1167"/>
                </a:lnTo>
                <a:lnTo>
                  <a:pt x="15463" y="1182"/>
                </a:lnTo>
                <a:lnTo>
                  <a:pt x="15453" y="1196"/>
                </a:lnTo>
                <a:lnTo>
                  <a:pt x="15442" y="1209"/>
                </a:lnTo>
                <a:lnTo>
                  <a:pt x="15430" y="1221"/>
                </a:lnTo>
                <a:lnTo>
                  <a:pt x="15416" y="1233"/>
                </a:lnTo>
                <a:lnTo>
                  <a:pt x="15403" y="1245"/>
                </a:lnTo>
                <a:lnTo>
                  <a:pt x="15389" y="1255"/>
                </a:lnTo>
                <a:lnTo>
                  <a:pt x="15375" y="1263"/>
                </a:lnTo>
                <a:lnTo>
                  <a:pt x="15361" y="1271"/>
                </a:lnTo>
                <a:lnTo>
                  <a:pt x="15346" y="1279"/>
                </a:lnTo>
                <a:lnTo>
                  <a:pt x="15330" y="1286"/>
                </a:lnTo>
                <a:lnTo>
                  <a:pt x="15314" y="1293"/>
                </a:lnTo>
                <a:lnTo>
                  <a:pt x="15298" y="1298"/>
                </a:lnTo>
                <a:lnTo>
                  <a:pt x="15280" y="1303"/>
                </a:lnTo>
                <a:lnTo>
                  <a:pt x="15262" y="1308"/>
                </a:lnTo>
                <a:lnTo>
                  <a:pt x="15244" y="1311"/>
                </a:lnTo>
                <a:lnTo>
                  <a:pt x="15225" y="1316"/>
                </a:lnTo>
                <a:lnTo>
                  <a:pt x="15206" y="1318"/>
                </a:lnTo>
                <a:lnTo>
                  <a:pt x="15185" y="1320"/>
                </a:lnTo>
                <a:lnTo>
                  <a:pt x="15165" y="1322"/>
                </a:lnTo>
                <a:lnTo>
                  <a:pt x="15144" y="1323"/>
                </a:lnTo>
                <a:lnTo>
                  <a:pt x="15122" y="1323"/>
                </a:lnTo>
                <a:lnTo>
                  <a:pt x="14871" y="1323"/>
                </a:lnTo>
                <a:close/>
                <a:moveTo>
                  <a:pt x="14953" y="1104"/>
                </a:moveTo>
                <a:lnTo>
                  <a:pt x="15080" y="1104"/>
                </a:lnTo>
                <a:lnTo>
                  <a:pt x="15101" y="1104"/>
                </a:lnTo>
                <a:lnTo>
                  <a:pt x="15120" y="1102"/>
                </a:lnTo>
                <a:lnTo>
                  <a:pt x="15139" y="1100"/>
                </a:lnTo>
                <a:lnTo>
                  <a:pt x="15156" y="1096"/>
                </a:lnTo>
                <a:lnTo>
                  <a:pt x="15171" y="1091"/>
                </a:lnTo>
                <a:lnTo>
                  <a:pt x="15185" y="1086"/>
                </a:lnTo>
                <a:lnTo>
                  <a:pt x="15198" y="1080"/>
                </a:lnTo>
                <a:lnTo>
                  <a:pt x="15209" y="1072"/>
                </a:lnTo>
                <a:lnTo>
                  <a:pt x="15220" y="1064"/>
                </a:lnTo>
                <a:lnTo>
                  <a:pt x="15228" y="1054"/>
                </a:lnTo>
                <a:lnTo>
                  <a:pt x="15236" y="1045"/>
                </a:lnTo>
                <a:lnTo>
                  <a:pt x="15242" y="1033"/>
                </a:lnTo>
                <a:lnTo>
                  <a:pt x="15246" y="1021"/>
                </a:lnTo>
                <a:lnTo>
                  <a:pt x="15250" y="1008"/>
                </a:lnTo>
                <a:lnTo>
                  <a:pt x="15251" y="993"/>
                </a:lnTo>
                <a:lnTo>
                  <a:pt x="15252" y="978"/>
                </a:lnTo>
                <a:lnTo>
                  <a:pt x="15251" y="963"/>
                </a:lnTo>
                <a:lnTo>
                  <a:pt x="15250" y="949"/>
                </a:lnTo>
                <a:lnTo>
                  <a:pt x="15246" y="935"/>
                </a:lnTo>
                <a:lnTo>
                  <a:pt x="15242" y="922"/>
                </a:lnTo>
                <a:lnTo>
                  <a:pt x="15236" y="912"/>
                </a:lnTo>
                <a:lnTo>
                  <a:pt x="15228" y="901"/>
                </a:lnTo>
                <a:lnTo>
                  <a:pt x="15219" y="892"/>
                </a:lnTo>
                <a:lnTo>
                  <a:pt x="15208" y="883"/>
                </a:lnTo>
                <a:lnTo>
                  <a:pt x="15197" y="876"/>
                </a:lnTo>
                <a:lnTo>
                  <a:pt x="15183" y="870"/>
                </a:lnTo>
                <a:lnTo>
                  <a:pt x="15169" y="864"/>
                </a:lnTo>
                <a:lnTo>
                  <a:pt x="15154" y="860"/>
                </a:lnTo>
                <a:lnTo>
                  <a:pt x="15136" y="857"/>
                </a:lnTo>
                <a:lnTo>
                  <a:pt x="15117" y="854"/>
                </a:lnTo>
                <a:lnTo>
                  <a:pt x="15097" y="853"/>
                </a:lnTo>
                <a:lnTo>
                  <a:pt x="15076" y="853"/>
                </a:lnTo>
                <a:lnTo>
                  <a:pt x="14953" y="853"/>
                </a:lnTo>
                <a:lnTo>
                  <a:pt x="14953" y="1104"/>
                </a:lnTo>
                <a:close/>
                <a:moveTo>
                  <a:pt x="14953" y="639"/>
                </a:moveTo>
                <a:lnTo>
                  <a:pt x="15059" y="639"/>
                </a:lnTo>
                <a:lnTo>
                  <a:pt x="15073" y="639"/>
                </a:lnTo>
                <a:lnTo>
                  <a:pt x="15085" y="638"/>
                </a:lnTo>
                <a:lnTo>
                  <a:pt x="15097" y="636"/>
                </a:lnTo>
                <a:lnTo>
                  <a:pt x="15108" y="633"/>
                </a:lnTo>
                <a:lnTo>
                  <a:pt x="15119" y="628"/>
                </a:lnTo>
                <a:lnTo>
                  <a:pt x="15129" y="624"/>
                </a:lnTo>
                <a:lnTo>
                  <a:pt x="15139" y="619"/>
                </a:lnTo>
                <a:lnTo>
                  <a:pt x="15147" y="613"/>
                </a:lnTo>
                <a:lnTo>
                  <a:pt x="15157" y="605"/>
                </a:lnTo>
                <a:lnTo>
                  <a:pt x="15164" y="597"/>
                </a:lnTo>
                <a:lnTo>
                  <a:pt x="15170" y="587"/>
                </a:lnTo>
                <a:lnTo>
                  <a:pt x="15176" y="578"/>
                </a:lnTo>
                <a:lnTo>
                  <a:pt x="15180" y="567"/>
                </a:lnTo>
                <a:lnTo>
                  <a:pt x="15183" y="556"/>
                </a:lnTo>
                <a:lnTo>
                  <a:pt x="15185" y="544"/>
                </a:lnTo>
                <a:lnTo>
                  <a:pt x="15185" y="531"/>
                </a:lnTo>
                <a:lnTo>
                  <a:pt x="15185" y="518"/>
                </a:lnTo>
                <a:lnTo>
                  <a:pt x="15183" y="505"/>
                </a:lnTo>
                <a:lnTo>
                  <a:pt x="15180" y="493"/>
                </a:lnTo>
                <a:lnTo>
                  <a:pt x="15176" y="483"/>
                </a:lnTo>
                <a:lnTo>
                  <a:pt x="15170" y="472"/>
                </a:lnTo>
                <a:lnTo>
                  <a:pt x="15164" y="463"/>
                </a:lnTo>
                <a:lnTo>
                  <a:pt x="15156" y="454"/>
                </a:lnTo>
                <a:lnTo>
                  <a:pt x="15147" y="447"/>
                </a:lnTo>
                <a:lnTo>
                  <a:pt x="15138" y="441"/>
                </a:lnTo>
                <a:lnTo>
                  <a:pt x="15128" y="435"/>
                </a:lnTo>
                <a:lnTo>
                  <a:pt x="15118" y="431"/>
                </a:lnTo>
                <a:lnTo>
                  <a:pt x="15107" y="427"/>
                </a:lnTo>
                <a:lnTo>
                  <a:pt x="15096" y="424"/>
                </a:lnTo>
                <a:lnTo>
                  <a:pt x="15083" y="422"/>
                </a:lnTo>
                <a:lnTo>
                  <a:pt x="15071" y="421"/>
                </a:lnTo>
                <a:lnTo>
                  <a:pt x="15057" y="421"/>
                </a:lnTo>
                <a:lnTo>
                  <a:pt x="14953" y="421"/>
                </a:lnTo>
                <a:lnTo>
                  <a:pt x="14953" y="639"/>
                </a:lnTo>
                <a:close/>
                <a:moveTo>
                  <a:pt x="13622" y="765"/>
                </a:moveTo>
                <a:lnTo>
                  <a:pt x="13622" y="783"/>
                </a:lnTo>
                <a:lnTo>
                  <a:pt x="13623" y="800"/>
                </a:lnTo>
                <a:lnTo>
                  <a:pt x="13625" y="816"/>
                </a:lnTo>
                <a:lnTo>
                  <a:pt x="13628" y="833"/>
                </a:lnTo>
                <a:lnTo>
                  <a:pt x="13632" y="849"/>
                </a:lnTo>
                <a:lnTo>
                  <a:pt x="13636" y="864"/>
                </a:lnTo>
                <a:lnTo>
                  <a:pt x="13640" y="879"/>
                </a:lnTo>
                <a:lnTo>
                  <a:pt x="13646" y="894"/>
                </a:lnTo>
                <a:lnTo>
                  <a:pt x="13653" y="909"/>
                </a:lnTo>
                <a:lnTo>
                  <a:pt x="13659" y="924"/>
                </a:lnTo>
                <a:lnTo>
                  <a:pt x="13667" y="937"/>
                </a:lnTo>
                <a:lnTo>
                  <a:pt x="13676" y="950"/>
                </a:lnTo>
                <a:lnTo>
                  <a:pt x="13685" y="964"/>
                </a:lnTo>
                <a:lnTo>
                  <a:pt x="13695" y="976"/>
                </a:lnTo>
                <a:lnTo>
                  <a:pt x="13706" y="989"/>
                </a:lnTo>
                <a:lnTo>
                  <a:pt x="13718" y="1000"/>
                </a:lnTo>
                <a:lnTo>
                  <a:pt x="13729" y="1012"/>
                </a:lnTo>
                <a:lnTo>
                  <a:pt x="13742" y="1023"/>
                </a:lnTo>
                <a:lnTo>
                  <a:pt x="13754" y="1033"/>
                </a:lnTo>
                <a:lnTo>
                  <a:pt x="13768" y="1043"/>
                </a:lnTo>
                <a:lnTo>
                  <a:pt x="13782" y="1051"/>
                </a:lnTo>
                <a:lnTo>
                  <a:pt x="13795" y="1058"/>
                </a:lnTo>
                <a:lnTo>
                  <a:pt x="13809" y="1066"/>
                </a:lnTo>
                <a:lnTo>
                  <a:pt x="13824" y="1072"/>
                </a:lnTo>
                <a:lnTo>
                  <a:pt x="13838" y="1077"/>
                </a:lnTo>
                <a:lnTo>
                  <a:pt x="13854" y="1083"/>
                </a:lnTo>
                <a:lnTo>
                  <a:pt x="13869" y="1087"/>
                </a:lnTo>
                <a:lnTo>
                  <a:pt x="13886" y="1090"/>
                </a:lnTo>
                <a:lnTo>
                  <a:pt x="13901" y="1092"/>
                </a:lnTo>
                <a:lnTo>
                  <a:pt x="13918" y="1094"/>
                </a:lnTo>
                <a:lnTo>
                  <a:pt x="13935" y="1095"/>
                </a:lnTo>
                <a:lnTo>
                  <a:pt x="13952" y="1096"/>
                </a:lnTo>
                <a:lnTo>
                  <a:pt x="13970" y="1095"/>
                </a:lnTo>
                <a:lnTo>
                  <a:pt x="13987" y="1094"/>
                </a:lnTo>
                <a:lnTo>
                  <a:pt x="14003" y="1092"/>
                </a:lnTo>
                <a:lnTo>
                  <a:pt x="14019" y="1090"/>
                </a:lnTo>
                <a:lnTo>
                  <a:pt x="14035" y="1087"/>
                </a:lnTo>
                <a:lnTo>
                  <a:pt x="14051" y="1083"/>
                </a:lnTo>
                <a:lnTo>
                  <a:pt x="14065" y="1077"/>
                </a:lnTo>
                <a:lnTo>
                  <a:pt x="14080" y="1072"/>
                </a:lnTo>
                <a:lnTo>
                  <a:pt x="14095" y="1066"/>
                </a:lnTo>
                <a:lnTo>
                  <a:pt x="14109" y="1058"/>
                </a:lnTo>
                <a:lnTo>
                  <a:pt x="14123" y="1051"/>
                </a:lnTo>
                <a:lnTo>
                  <a:pt x="14137" y="1043"/>
                </a:lnTo>
                <a:lnTo>
                  <a:pt x="14149" y="1033"/>
                </a:lnTo>
                <a:lnTo>
                  <a:pt x="14162" y="1023"/>
                </a:lnTo>
                <a:lnTo>
                  <a:pt x="14175" y="1012"/>
                </a:lnTo>
                <a:lnTo>
                  <a:pt x="14187" y="1000"/>
                </a:lnTo>
                <a:lnTo>
                  <a:pt x="14199" y="989"/>
                </a:lnTo>
                <a:lnTo>
                  <a:pt x="14209" y="976"/>
                </a:lnTo>
                <a:lnTo>
                  <a:pt x="14220" y="964"/>
                </a:lnTo>
                <a:lnTo>
                  <a:pt x="14228" y="950"/>
                </a:lnTo>
                <a:lnTo>
                  <a:pt x="14238" y="937"/>
                </a:lnTo>
                <a:lnTo>
                  <a:pt x="14245" y="924"/>
                </a:lnTo>
                <a:lnTo>
                  <a:pt x="14252" y="909"/>
                </a:lnTo>
                <a:lnTo>
                  <a:pt x="14259" y="894"/>
                </a:lnTo>
                <a:lnTo>
                  <a:pt x="14264" y="879"/>
                </a:lnTo>
                <a:lnTo>
                  <a:pt x="14269" y="864"/>
                </a:lnTo>
                <a:lnTo>
                  <a:pt x="14273" y="849"/>
                </a:lnTo>
                <a:lnTo>
                  <a:pt x="14276" y="833"/>
                </a:lnTo>
                <a:lnTo>
                  <a:pt x="14279" y="816"/>
                </a:lnTo>
                <a:lnTo>
                  <a:pt x="14281" y="800"/>
                </a:lnTo>
                <a:lnTo>
                  <a:pt x="14282" y="783"/>
                </a:lnTo>
                <a:lnTo>
                  <a:pt x="14283" y="765"/>
                </a:lnTo>
                <a:lnTo>
                  <a:pt x="14282" y="749"/>
                </a:lnTo>
                <a:lnTo>
                  <a:pt x="14281" y="731"/>
                </a:lnTo>
                <a:lnTo>
                  <a:pt x="14279" y="715"/>
                </a:lnTo>
                <a:lnTo>
                  <a:pt x="14276" y="698"/>
                </a:lnTo>
                <a:lnTo>
                  <a:pt x="14273" y="682"/>
                </a:lnTo>
                <a:lnTo>
                  <a:pt x="14269" y="666"/>
                </a:lnTo>
                <a:lnTo>
                  <a:pt x="14264" y="652"/>
                </a:lnTo>
                <a:lnTo>
                  <a:pt x="14259" y="636"/>
                </a:lnTo>
                <a:lnTo>
                  <a:pt x="14252" y="622"/>
                </a:lnTo>
                <a:lnTo>
                  <a:pt x="14245" y="607"/>
                </a:lnTo>
                <a:lnTo>
                  <a:pt x="14238" y="594"/>
                </a:lnTo>
                <a:lnTo>
                  <a:pt x="14229" y="580"/>
                </a:lnTo>
                <a:lnTo>
                  <a:pt x="14220" y="567"/>
                </a:lnTo>
                <a:lnTo>
                  <a:pt x="14209" y="555"/>
                </a:lnTo>
                <a:lnTo>
                  <a:pt x="14199" y="542"/>
                </a:lnTo>
                <a:lnTo>
                  <a:pt x="14187" y="529"/>
                </a:lnTo>
                <a:lnTo>
                  <a:pt x="14176" y="518"/>
                </a:lnTo>
                <a:lnTo>
                  <a:pt x="14163" y="507"/>
                </a:lnTo>
                <a:lnTo>
                  <a:pt x="14150" y="498"/>
                </a:lnTo>
                <a:lnTo>
                  <a:pt x="14137" y="488"/>
                </a:lnTo>
                <a:lnTo>
                  <a:pt x="14123" y="480"/>
                </a:lnTo>
                <a:lnTo>
                  <a:pt x="14109" y="471"/>
                </a:lnTo>
                <a:lnTo>
                  <a:pt x="14096" y="465"/>
                </a:lnTo>
                <a:lnTo>
                  <a:pt x="14081" y="459"/>
                </a:lnTo>
                <a:lnTo>
                  <a:pt x="14066" y="452"/>
                </a:lnTo>
                <a:lnTo>
                  <a:pt x="14051" y="448"/>
                </a:lnTo>
                <a:lnTo>
                  <a:pt x="14036" y="444"/>
                </a:lnTo>
                <a:lnTo>
                  <a:pt x="14019" y="441"/>
                </a:lnTo>
                <a:lnTo>
                  <a:pt x="14003" y="438"/>
                </a:lnTo>
                <a:lnTo>
                  <a:pt x="13987" y="435"/>
                </a:lnTo>
                <a:lnTo>
                  <a:pt x="13970" y="434"/>
                </a:lnTo>
                <a:lnTo>
                  <a:pt x="13952" y="434"/>
                </a:lnTo>
                <a:lnTo>
                  <a:pt x="13935" y="434"/>
                </a:lnTo>
                <a:lnTo>
                  <a:pt x="13918" y="435"/>
                </a:lnTo>
                <a:lnTo>
                  <a:pt x="13901" y="438"/>
                </a:lnTo>
                <a:lnTo>
                  <a:pt x="13885" y="441"/>
                </a:lnTo>
                <a:lnTo>
                  <a:pt x="13869" y="444"/>
                </a:lnTo>
                <a:lnTo>
                  <a:pt x="13853" y="448"/>
                </a:lnTo>
                <a:lnTo>
                  <a:pt x="13838" y="452"/>
                </a:lnTo>
                <a:lnTo>
                  <a:pt x="13823" y="459"/>
                </a:lnTo>
                <a:lnTo>
                  <a:pt x="13809" y="465"/>
                </a:lnTo>
                <a:lnTo>
                  <a:pt x="13794" y="471"/>
                </a:lnTo>
                <a:lnTo>
                  <a:pt x="13781" y="480"/>
                </a:lnTo>
                <a:lnTo>
                  <a:pt x="13767" y="488"/>
                </a:lnTo>
                <a:lnTo>
                  <a:pt x="13754" y="498"/>
                </a:lnTo>
                <a:lnTo>
                  <a:pt x="13742" y="507"/>
                </a:lnTo>
                <a:lnTo>
                  <a:pt x="13729" y="518"/>
                </a:lnTo>
                <a:lnTo>
                  <a:pt x="13717" y="529"/>
                </a:lnTo>
                <a:lnTo>
                  <a:pt x="13705" y="542"/>
                </a:lnTo>
                <a:lnTo>
                  <a:pt x="13695" y="555"/>
                </a:lnTo>
                <a:lnTo>
                  <a:pt x="13685" y="567"/>
                </a:lnTo>
                <a:lnTo>
                  <a:pt x="13676" y="580"/>
                </a:lnTo>
                <a:lnTo>
                  <a:pt x="13667" y="594"/>
                </a:lnTo>
                <a:lnTo>
                  <a:pt x="13659" y="607"/>
                </a:lnTo>
                <a:lnTo>
                  <a:pt x="13651" y="622"/>
                </a:lnTo>
                <a:lnTo>
                  <a:pt x="13645" y="636"/>
                </a:lnTo>
                <a:lnTo>
                  <a:pt x="13640" y="652"/>
                </a:lnTo>
                <a:lnTo>
                  <a:pt x="13636" y="666"/>
                </a:lnTo>
                <a:lnTo>
                  <a:pt x="13632" y="682"/>
                </a:lnTo>
                <a:lnTo>
                  <a:pt x="13627" y="698"/>
                </a:lnTo>
                <a:lnTo>
                  <a:pt x="13625" y="715"/>
                </a:lnTo>
                <a:lnTo>
                  <a:pt x="13623" y="731"/>
                </a:lnTo>
                <a:lnTo>
                  <a:pt x="13622" y="749"/>
                </a:lnTo>
                <a:lnTo>
                  <a:pt x="13622" y="765"/>
                </a:lnTo>
                <a:close/>
                <a:moveTo>
                  <a:pt x="13358" y="765"/>
                </a:moveTo>
                <a:lnTo>
                  <a:pt x="13358" y="734"/>
                </a:lnTo>
                <a:lnTo>
                  <a:pt x="13361" y="703"/>
                </a:lnTo>
                <a:lnTo>
                  <a:pt x="13365" y="674"/>
                </a:lnTo>
                <a:lnTo>
                  <a:pt x="13369" y="644"/>
                </a:lnTo>
                <a:lnTo>
                  <a:pt x="13375" y="615"/>
                </a:lnTo>
                <a:lnTo>
                  <a:pt x="13383" y="587"/>
                </a:lnTo>
                <a:lnTo>
                  <a:pt x="13391" y="560"/>
                </a:lnTo>
                <a:lnTo>
                  <a:pt x="13400" y="532"/>
                </a:lnTo>
                <a:lnTo>
                  <a:pt x="13412" y="506"/>
                </a:lnTo>
                <a:lnTo>
                  <a:pt x="13425" y="481"/>
                </a:lnTo>
                <a:lnTo>
                  <a:pt x="13439" y="455"/>
                </a:lnTo>
                <a:lnTo>
                  <a:pt x="13454" y="431"/>
                </a:lnTo>
                <a:lnTo>
                  <a:pt x="13471" y="408"/>
                </a:lnTo>
                <a:lnTo>
                  <a:pt x="13489" y="385"/>
                </a:lnTo>
                <a:lnTo>
                  <a:pt x="13509" y="362"/>
                </a:lnTo>
                <a:lnTo>
                  <a:pt x="13529" y="341"/>
                </a:lnTo>
                <a:lnTo>
                  <a:pt x="13551" y="319"/>
                </a:lnTo>
                <a:lnTo>
                  <a:pt x="13573" y="300"/>
                </a:lnTo>
                <a:lnTo>
                  <a:pt x="13596" y="283"/>
                </a:lnTo>
                <a:lnTo>
                  <a:pt x="13619" y="266"/>
                </a:lnTo>
                <a:lnTo>
                  <a:pt x="13643" y="250"/>
                </a:lnTo>
                <a:lnTo>
                  <a:pt x="13668" y="236"/>
                </a:lnTo>
                <a:lnTo>
                  <a:pt x="13694" y="223"/>
                </a:lnTo>
                <a:lnTo>
                  <a:pt x="13720" y="212"/>
                </a:lnTo>
                <a:lnTo>
                  <a:pt x="13747" y="201"/>
                </a:lnTo>
                <a:lnTo>
                  <a:pt x="13774" y="193"/>
                </a:lnTo>
                <a:lnTo>
                  <a:pt x="13802" y="186"/>
                </a:lnTo>
                <a:lnTo>
                  <a:pt x="13831" y="179"/>
                </a:lnTo>
                <a:lnTo>
                  <a:pt x="13861" y="175"/>
                </a:lnTo>
                <a:lnTo>
                  <a:pt x="13890" y="172"/>
                </a:lnTo>
                <a:lnTo>
                  <a:pt x="13921" y="170"/>
                </a:lnTo>
                <a:lnTo>
                  <a:pt x="13952" y="169"/>
                </a:lnTo>
                <a:lnTo>
                  <a:pt x="13983" y="170"/>
                </a:lnTo>
                <a:lnTo>
                  <a:pt x="14014" y="172"/>
                </a:lnTo>
                <a:lnTo>
                  <a:pt x="14044" y="175"/>
                </a:lnTo>
                <a:lnTo>
                  <a:pt x="14074" y="179"/>
                </a:lnTo>
                <a:lnTo>
                  <a:pt x="14102" y="186"/>
                </a:lnTo>
                <a:lnTo>
                  <a:pt x="14130" y="193"/>
                </a:lnTo>
                <a:lnTo>
                  <a:pt x="14158" y="201"/>
                </a:lnTo>
                <a:lnTo>
                  <a:pt x="14184" y="212"/>
                </a:lnTo>
                <a:lnTo>
                  <a:pt x="14210" y="223"/>
                </a:lnTo>
                <a:lnTo>
                  <a:pt x="14237" y="236"/>
                </a:lnTo>
                <a:lnTo>
                  <a:pt x="14261" y="250"/>
                </a:lnTo>
                <a:lnTo>
                  <a:pt x="14285" y="266"/>
                </a:lnTo>
                <a:lnTo>
                  <a:pt x="14309" y="283"/>
                </a:lnTo>
                <a:lnTo>
                  <a:pt x="14331" y="300"/>
                </a:lnTo>
                <a:lnTo>
                  <a:pt x="14354" y="319"/>
                </a:lnTo>
                <a:lnTo>
                  <a:pt x="14375" y="341"/>
                </a:lnTo>
                <a:lnTo>
                  <a:pt x="14396" y="362"/>
                </a:lnTo>
                <a:lnTo>
                  <a:pt x="14415" y="385"/>
                </a:lnTo>
                <a:lnTo>
                  <a:pt x="14433" y="408"/>
                </a:lnTo>
                <a:lnTo>
                  <a:pt x="14450" y="431"/>
                </a:lnTo>
                <a:lnTo>
                  <a:pt x="14466" y="455"/>
                </a:lnTo>
                <a:lnTo>
                  <a:pt x="14479" y="481"/>
                </a:lnTo>
                <a:lnTo>
                  <a:pt x="14492" y="506"/>
                </a:lnTo>
                <a:lnTo>
                  <a:pt x="14503" y="532"/>
                </a:lnTo>
                <a:lnTo>
                  <a:pt x="14513" y="560"/>
                </a:lnTo>
                <a:lnTo>
                  <a:pt x="14522" y="587"/>
                </a:lnTo>
                <a:lnTo>
                  <a:pt x="14530" y="615"/>
                </a:lnTo>
                <a:lnTo>
                  <a:pt x="14535" y="644"/>
                </a:lnTo>
                <a:lnTo>
                  <a:pt x="14540" y="674"/>
                </a:lnTo>
                <a:lnTo>
                  <a:pt x="14543" y="703"/>
                </a:lnTo>
                <a:lnTo>
                  <a:pt x="14545" y="734"/>
                </a:lnTo>
                <a:lnTo>
                  <a:pt x="14546" y="765"/>
                </a:lnTo>
                <a:lnTo>
                  <a:pt x="14545" y="797"/>
                </a:lnTo>
                <a:lnTo>
                  <a:pt x="14543" y="828"/>
                </a:lnTo>
                <a:lnTo>
                  <a:pt x="14540" y="857"/>
                </a:lnTo>
                <a:lnTo>
                  <a:pt x="14535" y="887"/>
                </a:lnTo>
                <a:lnTo>
                  <a:pt x="14530" y="916"/>
                </a:lnTo>
                <a:lnTo>
                  <a:pt x="14522" y="944"/>
                </a:lnTo>
                <a:lnTo>
                  <a:pt x="14513" y="971"/>
                </a:lnTo>
                <a:lnTo>
                  <a:pt x="14503" y="998"/>
                </a:lnTo>
                <a:lnTo>
                  <a:pt x="14492" y="1025"/>
                </a:lnTo>
                <a:lnTo>
                  <a:pt x="14479" y="1050"/>
                </a:lnTo>
                <a:lnTo>
                  <a:pt x="14466" y="1074"/>
                </a:lnTo>
                <a:lnTo>
                  <a:pt x="14450" y="1100"/>
                </a:lnTo>
                <a:lnTo>
                  <a:pt x="14433" y="1123"/>
                </a:lnTo>
                <a:lnTo>
                  <a:pt x="14415" y="1146"/>
                </a:lnTo>
                <a:lnTo>
                  <a:pt x="14396" y="1168"/>
                </a:lnTo>
                <a:lnTo>
                  <a:pt x="14375" y="1190"/>
                </a:lnTo>
                <a:lnTo>
                  <a:pt x="14353" y="1210"/>
                </a:lnTo>
                <a:lnTo>
                  <a:pt x="14331" y="1230"/>
                </a:lnTo>
                <a:lnTo>
                  <a:pt x="14308" y="1248"/>
                </a:lnTo>
                <a:lnTo>
                  <a:pt x="14285" y="1265"/>
                </a:lnTo>
                <a:lnTo>
                  <a:pt x="14261" y="1280"/>
                </a:lnTo>
                <a:lnTo>
                  <a:pt x="14236" y="1295"/>
                </a:lnTo>
                <a:lnTo>
                  <a:pt x="14210" y="1307"/>
                </a:lnTo>
                <a:lnTo>
                  <a:pt x="14184" y="1319"/>
                </a:lnTo>
                <a:lnTo>
                  <a:pt x="14157" y="1328"/>
                </a:lnTo>
                <a:lnTo>
                  <a:pt x="14129" y="1337"/>
                </a:lnTo>
                <a:lnTo>
                  <a:pt x="14102" y="1344"/>
                </a:lnTo>
                <a:lnTo>
                  <a:pt x="14073" y="1350"/>
                </a:lnTo>
                <a:lnTo>
                  <a:pt x="14044" y="1356"/>
                </a:lnTo>
                <a:lnTo>
                  <a:pt x="14014" y="1359"/>
                </a:lnTo>
                <a:lnTo>
                  <a:pt x="13983" y="1361"/>
                </a:lnTo>
                <a:lnTo>
                  <a:pt x="13952" y="1361"/>
                </a:lnTo>
                <a:lnTo>
                  <a:pt x="13921" y="1361"/>
                </a:lnTo>
                <a:lnTo>
                  <a:pt x="13891" y="1359"/>
                </a:lnTo>
                <a:lnTo>
                  <a:pt x="13861" y="1356"/>
                </a:lnTo>
                <a:lnTo>
                  <a:pt x="13831" y="1350"/>
                </a:lnTo>
                <a:lnTo>
                  <a:pt x="13803" y="1344"/>
                </a:lnTo>
                <a:lnTo>
                  <a:pt x="13774" y="1337"/>
                </a:lnTo>
                <a:lnTo>
                  <a:pt x="13747" y="1328"/>
                </a:lnTo>
                <a:lnTo>
                  <a:pt x="13721" y="1319"/>
                </a:lnTo>
                <a:lnTo>
                  <a:pt x="13695" y="1307"/>
                </a:lnTo>
                <a:lnTo>
                  <a:pt x="13668" y="1295"/>
                </a:lnTo>
                <a:lnTo>
                  <a:pt x="13644" y="1280"/>
                </a:lnTo>
                <a:lnTo>
                  <a:pt x="13620" y="1265"/>
                </a:lnTo>
                <a:lnTo>
                  <a:pt x="13596" y="1248"/>
                </a:lnTo>
                <a:lnTo>
                  <a:pt x="13573" y="1230"/>
                </a:lnTo>
                <a:lnTo>
                  <a:pt x="13551" y="1210"/>
                </a:lnTo>
                <a:lnTo>
                  <a:pt x="13529" y="1190"/>
                </a:lnTo>
                <a:lnTo>
                  <a:pt x="13509" y="1168"/>
                </a:lnTo>
                <a:lnTo>
                  <a:pt x="13489" y="1146"/>
                </a:lnTo>
                <a:lnTo>
                  <a:pt x="13471" y="1123"/>
                </a:lnTo>
                <a:lnTo>
                  <a:pt x="13454" y="1100"/>
                </a:lnTo>
                <a:lnTo>
                  <a:pt x="13439" y="1074"/>
                </a:lnTo>
                <a:lnTo>
                  <a:pt x="13425" y="1050"/>
                </a:lnTo>
                <a:lnTo>
                  <a:pt x="13412" y="1025"/>
                </a:lnTo>
                <a:lnTo>
                  <a:pt x="13401" y="998"/>
                </a:lnTo>
                <a:lnTo>
                  <a:pt x="13391" y="971"/>
                </a:lnTo>
                <a:lnTo>
                  <a:pt x="13383" y="944"/>
                </a:lnTo>
                <a:lnTo>
                  <a:pt x="13375" y="916"/>
                </a:lnTo>
                <a:lnTo>
                  <a:pt x="13369" y="887"/>
                </a:lnTo>
                <a:lnTo>
                  <a:pt x="13365" y="857"/>
                </a:lnTo>
                <a:lnTo>
                  <a:pt x="13361" y="828"/>
                </a:lnTo>
                <a:lnTo>
                  <a:pt x="13359" y="797"/>
                </a:lnTo>
                <a:lnTo>
                  <a:pt x="13358" y="765"/>
                </a:lnTo>
                <a:close/>
                <a:moveTo>
                  <a:pt x="12737" y="370"/>
                </a:moveTo>
                <a:lnTo>
                  <a:pt x="12738" y="348"/>
                </a:lnTo>
                <a:lnTo>
                  <a:pt x="12739" y="328"/>
                </a:lnTo>
                <a:lnTo>
                  <a:pt x="12742" y="309"/>
                </a:lnTo>
                <a:lnTo>
                  <a:pt x="12745" y="291"/>
                </a:lnTo>
                <a:lnTo>
                  <a:pt x="12749" y="274"/>
                </a:lnTo>
                <a:lnTo>
                  <a:pt x="12754" y="259"/>
                </a:lnTo>
                <a:lnTo>
                  <a:pt x="12762" y="247"/>
                </a:lnTo>
                <a:lnTo>
                  <a:pt x="12769" y="234"/>
                </a:lnTo>
                <a:lnTo>
                  <a:pt x="12778" y="223"/>
                </a:lnTo>
                <a:lnTo>
                  <a:pt x="12787" y="214"/>
                </a:lnTo>
                <a:lnTo>
                  <a:pt x="12797" y="207"/>
                </a:lnTo>
                <a:lnTo>
                  <a:pt x="12809" y="200"/>
                </a:lnTo>
                <a:lnTo>
                  <a:pt x="12821" y="195"/>
                </a:lnTo>
                <a:lnTo>
                  <a:pt x="12834" y="192"/>
                </a:lnTo>
                <a:lnTo>
                  <a:pt x="12849" y="190"/>
                </a:lnTo>
                <a:lnTo>
                  <a:pt x="12865" y="189"/>
                </a:lnTo>
                <a:lnTo>
                  <a:pt x="12879" y="190"/>
                </a:lnTo>
                <a:lnTo>
                  <a:pt x="12894" y="192"/>
                </a:lnTo>
                <a:lnTo>
                  <a:pt x="12908" y="195"/>
                </a:lnTo>
                <a:lnTo>
                  <a:pt x="12920" y="200"/>
                </a:lnTo>
                <a:lnTo>
                  <a:pt x="12932" y="207"/>
                </a:lnTo>
                <a:lnTo>
                  <a:pt x="12941" y="214"/>
                </a:lnTo>
                <a:lnTo>
                  <a:pt x="12951" y="223"/>
                </a:lnTo>
                <a:lnTo>
                  <a:pt x="12959" y="234"/>
                </a:lnTo>
                <a:lnTo>
                  <a:pt x="12968" y="247"/>
                </a:lnTo>
                <a:lnTo>
                  <a:pt x="12974" y="259"/>
                </a:lnTo>
                <a:lnTo>
                  <a:pt x="12979" y="274"/>
                </a:lnTo>
                <a:lnTo>
                  <a:pt x="12983" y="291"/>
                </a:lnTo>
                <a:lnTo>
                  <a:pt x="12987" y="309"/>
                </a:lnTo>
                <a:lnTo>
                  <a:pt x="12990" y="328"/>
                </a:lnTo>
                <a:lnTo>
                  <a:pt x="12991" y="348"/>
                </a:lnTo>
                <a:lnTo>
                  <a:pt x="12992" y="370"/>
                </a:lnTo>
                <a:lnTo>
                  <a:pt x="12992" y="1087"/>
                </a:lnTo>
                <a:lnTo>
                  <a:pt x="13206" y="1087"/>
                </a:lnTo>
                <a:lnTo>
                  <a:pt x="13228" y="1088"/>
                </a:lnTo>
                <a:lnTo>
                  <a:pt x="13248" y="1089"/>
                </a:lnTo>
                <a:lnTo>
                  <a:pt x="13267" y="1091"/>
                </a:lnTo>
                <a:lnTo>
                  <a:pt x="13285" y="1094"/>
                </a:lnTo>
                <a:lnTo>
                  <a:pt x="13302" y="1099"/>
                </a:lnTo>
                <a:lnTo>
                  <a:pt x="13316" y="1104"/>
                </a:lnTo>
                <a:lnTo>
                  <a:pt x="13330" y="1109"/>
                </a:lnTo>
                <a:lnTo>
                  <a:pt x="13342" y="1116"/>
                </a:lnTo>
                <a:lnTo>
                  <a:pt x="13352" y="1124"/>
                </a:lnTo>
                <a:lnTo>
                  <a:pt x="13362" y="1133"/>
                </a:lnTo>
                <a:lnTo>
                  <a:pt x="13369" y="1143"/>
                </a:lnTo>
                <a:lnTo>
                  <a:pt x="13375" y="1153"/>
                </a:lnTo>
                <a:lnTo>
                  <a:pt x="13380" y="1165"/>
                </a:lnTo>
                <a:lnTo>
                  <a:pt x="13384" y="1178"/>
                </a:lnTo>
                <a:lnTo>
                  <a:pt x="13386" y="1190"/>
                </a:lnTo>
                <a:lnTo>
                  <a:pt x="13387" y="1205"/>
                </a:lnTo>
                <a:lnTo>
                  <a:pt x="13386" y="1219"/>
                </a:lnTo>
                <a:lnTo>
                  <a:pt x="13384" y="1232"/>
                </a:lnTo>
                <a:lnTo>
                  <a:pt x="13380" y="1245"/>
                </a:lnTo>
                <a:lnTo>
                  <a:pt x="13375" y="1257"/>
                </a:lnTo>
                <a:lnTo>
                  <a:pt x="13369" y="1267"/>
                </a:lnTo>
                <a:lnTo>
                  <a:pt x="13362" y="1277"/>
                </a:lnTo>
                <a:lnTo>
                  <a:pt x="13352" y="1285"/>
                </a:lnTo>
                <a:lnTo>
                  <a:pt x="13342" y="1294"/>
                </a:lnTo>
                <a:lnTo>
                  <a:pt x="13330" y="1301"/>
                </a:lnTo>
                <a:lnTo>
                  <a:pt x="13316" y="1306"/>
                </a:lnTo>
                <a:lnTo>
                  <a:pt x="13302" y="1311"/>
                </a:lnTo>
                <a:lnTo>
                  <a:pt x="13285" y="1316"/>
                </a:lnTo>
                <a:lnTo>
                  <a:pt x="13267" y="1319"/>
                </a:lnTo>
                <a:lnTo>
                  <a:pt x="13248" y="1321"/>
                </a:lnTo>
                <a:lnTo>
                  <a:pt x="13228" y="1323"/>
                </a:lnTo>
                <a:lnTo>
                  <a:pt x="13206" y="1323"/>
                </a:lnTo>
                <a:lnTo>
                  <a:pt x="12910" y="1323"/>
                </a:lnTo>
                <a:lnTo>
                  <a:pt x="12887" y="1323"/>
                </a:lnTo>
                <a:lnTo>
                  <a:pt x="12865" y="1321"/>
                </a:lnTo>
                <a:lnTo>
                  <a:pt x="12846" y="1319"/>
                </a:lnTo>
                <a:lnTo>
                  <a:pt x="12828" y="1316"/>
                </a:lnTo>
                <a:lnTo>
                  <a:pt x="12812" y="1310"/>
                </a:lnTo>
                <a:lnTo>
                  <a:pt x="12799" y="1305"/>
                </a:lnTo>
                <a:lnTo>
                  <a:pt x="12787" y="1299"/>
                </a:lnTo>
                <a:lnTo>
                  <a:pt x="12776" y="1291"/>
                </a:lnTo>
                <a:lnTo>
                  <a:pt x="12772" y="1287"/>
                </a:lnTo>
                <a:lnTo>
                  <a:pt x="12767" y="1282"/>
                </a:lnTo>
                <a:lnTo>
                  <a:pt x="12763" y="1277"/>
                </a:lnTo>
                <a:lnTo>
                  <a:pt x="12760" y="1270"/>
                </a:lnTo>
                <a:lnTo>
                  <a:pt x="12752" y="1257"/>
                </a:lnTo>
                <a:lnTo>
                  <a:pt x="12747" y="1242"/>
                </a:lnTo>
                <a:lnTo>
                  <a:pt x="12743" y="1224"/>
                </a:lnTo>
                <a:lnTo>
                  <a:pt x="12740" y="1206"/>
                </a:lnTo>
                <a:lnTo>
                  <a:pt x="12738" y="1185"/>
                </a:lnTo>
                <a:lnTo>
                  <a:pt x="12737" y="1163"/>
                </a:lnTo>
                <a:lnTo>
                  <a:pt x="12737" y="370"/>
                </a:lnTo>
                <a:close/>
                <a:moveTo>
                  <a:pt x="8817" y="842"/>
                </a:moveTo>
                <a:lnTo>
                  <a:pt x="8816" y="869"/>
                </a:lnTo>
                <a:lnTo>
                  <a:pt x="8815" y="895"/>
                </a:lnTo>
                <a:lnTo>
                  <a:pt x="8812" y="920"/>
                </a:lnTo>
                <a:lnTo>
                  <a:pt x="8807" y="946"/>
                </a:lnTo>
                <a:lnTo>
                  <a:pt x="8802" y="971"/>
                </a:lnTo>
                <a:lnTo>
                  <a:pt x="8794" y="996"/>
                </a:lnTo>
                <a:lnTo>
                  <a:pt x="8786" y="1021"/>
                </a:lnTo>
                <a:lnTo>
                  <a:pt x="8776" y="1044"/>
                </a:lnTo>
                <a:lnTo>
                  <a:pt x="8766" y="1068"/>
                </a:lnTo>
                <a:lnTo>
                  <a:pt x="8753" y="1091"/>
                </a:lnTo>
                <a:lnTo>
                  <a:pt x="8741" y="1114"/>
                </a:lnTo>
                <a:lnTo>
                  <a:pt x="8726" y="1136"/>
                </a:lnTo>
                <a:lnTo>
                  <a:pt x="8709" y="1159"/>
                </a:lnTo>
                <a:lnTo>
                  <a:pt x="8692" y="1181"/>
                </a:lnTo>
                <a:lnTo>
                  <a:pt x="8673" y="1202"/>
                </a:lnTo>
                <a:lnTo>
                  <a:pt x="8655" y="1223"/>
                </a:lnTo>
                <a:lnTo>
                  <a:pt x="8634" y="1243"/>
                </a:lnTo>
                <a:lnTo>
                  <a:pt x="8613" y="1262"/>
                </a:lnTo>
                <a:lnTo>
                  <a:pt x="8592" y="1280"/>
                </a:lnTo>
                <a:lnTo>
                  <a:pt x="8569" y="1297"/>
                </a:lnTo>
                <a:lnTo>
                  <a:pt x="8547" y="1311"/>
                </a:lnTo>
                <a:lnTo>
                  <a:pt x="8525" y="1325"/>
                </a:lnTo>
                <a:lnTo>
                  <a:pt x="8502" y="1338"/>
                </a:lnTo>
                <a:lnTo>
                  <a:pt x="8479" y="1348"/>
                </a:lnTo>
                <a:lnTo>
                  <a:pt x="8455" y="1359"/>
                </a:lnTo>
                <a:lnTo>
                  <a:pt x="8432" y="1367"/>
                </a:lnTo>
                <a:lnTo>
                  <a:pt x="8407" y="1375"/>
                </a:lnTo>
                <a:lnTo>
                  <a:pt x="8382" y="1380"/>
                </a:lnTo>
                <a:lnTo>
                  <a:pt x="8357" y="1385"/>
                </a:lnTo>
                <a:lnTo>
                  <a:pt x="8332" y="1388"/>
                </a:lnTo>
                <a:lnTo>
                  <a:pt x="8306" y="1389"/>
                </a:lnTo>
                <a:lnTo>
                  <a:pt x="8280" y="1391"/>
                </a:lnTo>
                <a:lnTo>
                  <a:pt x="8249" y="1389"/>
                </a:lnTo>
                <a:lnTo>
                  <a:pt x="8219" y="1388"/>
                </a:lnTo>
                <a:lnTo>
                  <a:pt x="8189" y="1384"/>
                </a:lnTo>
                <a:lnTo>
                  <a:pt x="8160" y="1380"/>
                </a:lnTo>
                <a:lnTo>
                  <a:pt x="8131" y="1374"/>
                </a:lnTo>
                <a:lnTo>
                  <a:pt x="8104" y="1366"/>
                </a:lnTo>
                <a:lnTo>
                  <a:pt x="8077" y="1358"/>
                </a:lnTo>
                <a:lnTo>
                  <a:pt x="8051" y="1347"/>
                </a:lnTo>
                <a:lnTo>
                  <a:pt x="8024" y="1337"/>
                </a:lnTo>
                <a:lnTo>
                  <a:pt x="7999" y="1324"/>
                </a:lnTo>
                <a:lnTo>
                  <a:pt x="7974" y="1309"/>
                </a:lnTo>
                <a:lnTo>
                  <a:pt x="7950" y="1295"/>
                </a:lnTo>
                <a:lnTo>
                  <a:pt x="7927" y="1278"/>
                </a:lnTo>
                <a:lnTo>
                  <a:pt x="7903" y="1260"/>
                </a:lnTo>
                <a:lnTo>
                  <a:pt x="7881" y="1240"/>
                </a:lnTo>
                <a:lnTo>
                  <a:pt x="7859" y="1219"/>
                </a:lnTo>
                <a:lnTo>
                  <a:pt x="7839" y="1198"/>
                </a:lnTo>
                <a:lnTo>
                  <a:pt x="7819" y="1175"/>
                </a:lnTo>
                <a:lnTo>
                  <a:pt x="7802" y="1152"/>
                </a:lnTo>
                <a:lnTo>
                  <a:pt x="7785" y="1128"/>
                </a:lnTo>
                <a:lnTo>
                  <a:pt x="7769" y="1105"/>
                </a:lnTo>
                <a:lnTo>
                  <a:pt x="7755" y="1080"/>
                </a:lnTo>
                <a:lnTo>
                  <a:pt x="7743" y="1054"/>
                </a:lnTo>
                <a:lnTo>
                  <a:pt x="7731" y="1028"/>
                </a:lnTo>
                <a:lnTo>
                  <a:pt x="7722" y="1002"/>
                </a:lnTo>
                <a:lnTo>
                  <a:pt x="7712" y="974"/>
                </a:lnTo>
                <a:lnTo>
                  <a:pt x="7706" y="947"/>
                </a:lnTo>
                <a:lnTo>
                  <a:pt x="7700" y="918"/>
                </a:lnTo>
                <a:lnTo>
                  <a:pt x="7694" y="889"/>
                </a:lnTo>
                <a:lnTo>
                  <a:pt x="7691" y="859"/>
                </a:lnTo>
                <a:lnTo>
                  <a:pt x="7689" y="829"/>
                </a:lnTo>
                <a:lnTo>
                  <a:pt x="7689" y="798"/>
                </a:lnTo>
                <a:lnTo>
                  <a:pt x="7689" y="767"/>
                </a:lnTo>
                <a:lnTo>
                  <a:pt x="7691" y="737"/>
                </a:lnTo>
                <a:lnTo>
                  <a:pt x="7694" y="707"/>
                </a:lnTo>
                <a:lnTo>
                  <a:pt x="7700" y="678"/>
                </a:lnTo>
                <a:lnTo>
                  <a:pt x="7706" y="649"/>
                </a:lnTo>
                <a:lnTo>
                  <a:pt x="7712" y="622"/>
                </a:lnTo>
                <a:lnTo>
                  <a:pt x="7722" y="595"/>
                </a:lnTo>
                <a:lnTo>
                  <a:pt x="7731" y="567"/>
                </a:lnTo>
                <a:lnTo>
                  <a:pt x="7743" y="542"/>
                </a:lnTo>
                <a:lnTo>
                  <a:pt x="7755" y="517"/>
                </a:lnTo>
                <a:lnTo>
                  <a:pt x="7769" y="491"/>
                </a:lnTo>
                <a:lnTo>
                  <a:pt x="7785" y="467"/>
                </a:lnTo>
                <a:lnTo>
                  <a:pt x="7802" y="444"/>
                </a:lnTo>
                <a:lnTo>
                  <a:pt x="7819" y="421"/>
                </a:lnTo>
                <a:lnTo>
                  <a:pt x="7839" y="399"/>
                </a:lnTo>
                <a:lnTo>
                  <a:pt x="7859" y="377"/>
                </a:lnTo>
                <a:lnTo>
                  <a:pt x="7881" y="356"/>
                </a:lnTo>
                <a:lnTo>
                  <a:pt x="7903" y="337"/>
                </a:lnTo>
                <a:lnTo>
                  <a:pt x="7927" y="318"/>
                </a:lnTo>
                <a:lnTo>
                  <a:pt x="7950" y="303"/>
                </a:lnTo>
                <a:lnTo>
                  <a:pt x="7974" y="287"/>
                </a:lnTo>
                <a:lnTo>
                  <a:pt x="7999" y="273"/>
                </a:lnTo>
                <a:lnTo>
                  <a:pt x="8024" y="260"/>
                </a:lnTo>
                <a:lnTo>
                  <a:pt x="8051" y="249"/>
                </a:lnTo>
                <a:lnTo>
                  <a:pt x="8077" y="238"/>
                </a:lnTo>
                <a:lnTo>
                  <a:pt x="8104" y="230"/>
                </a:lnTo>
                <a:lnTo>
                  <a:pt x="8131" y="222"/>
                </a:lnTo>
                <a:lnTo>
                  <a:pt x="8160" y="216"/>
                </a:lnTo>
                <a:lnTo>
                  <a:pt x="8189" y="212"/>
                </a:lnTo>
                <a:lnTo>
                  <a:pt x="8219" y="209"/>
                </a:lnTo>
                <a:lnTo>
                  <a:pt x="8249" y="207"/>
                </a:lnTo>
                <a:lnTo>
                  <a:pt x="8280" y="206"/>
                </a:lnTo>
                <a:lnTo>
                  <a:pt x="8306" y="207"/>
                </a:lnTo>
                <a:lnTo>
                  <a:pt x="8331" y="208"/>
                </a:lnTo>
                <a:lnTo>
                  <a:pt x="8357" y="211"/>
                </a:lnTo>
                <a:lnTo>
                  <a:pt x="8381" y="214"/>
                </a:lnTo>
                <a:lnTo>
                  <a:pt x="8407" y="219"/>
                </a:lnTo>
                <a:lnTo>
                  <a:pt x="8431" y="225"/>
                </a:lnTo>
                <a:lnTo>
                  <a:pt x="8455" y="232"/>
                </a:lnTo>
                <a:lnTo>
                  <a:pt x="8478" y="239"/>
                </a:lnTo>
                <a:lnTo>
                  <a:pt x="8501" y="249"/>
                </a:lnTo>
                <a:lnTo>
                  <a:pt x="8524" y="258"/>
                </a:lnTo>
                <a:lnTo>
                  <a:pt x="8546" y="270"/>
                </a:lnTo>
                <a:lnTo>
                  <a:pt x="8568" y="283"/>
                </a:lnTo>
                <a:lnTo>
                  <a:pt x="8590" y="295"/>
                </a:lnTo>
                <a:lnTo>
                  <a:pt x="8611" y="310"/>
                </a:lnTo>
                <a:lnTo>
                  <a:pt x="8632" y="325"/>
                </a:lnTo>
                <a:lnTo>
                  <a:pt x="8654" y="342"/>
                </a:lnTo>
                <a:lnTo>
                  <a:pt x="8665" y="352"/>
                </a:lnTo>
                <a:lnTo>
                  <a:pt x="8675" y="363"/>
                </a:lnTo>
                <a:lnTo>
                  <a:pt x="8683" y="374"/>
                </a:lnTo>
                <a:lnTo>
                  <a:pt x="8690" y="387"/>
                </a:lnTo>
                <a:lnTo>
                  <a:pt x="8696" y="401"/>
                </a:lnTo>
                <a:lnTo>
                  <a:pt x="8700" y="414"/>
                </a:lnTo>
                <a:lnTo>
                  <a:pt x="8702" y="429"/>
                </a:lnTo>
                <a:lnTo>
                  <a:pt x="8703" y="444"/>
                </a:lnTo>
                <a:lnTo>
                  <a:pt x="8702" y="458"/>
                </a:lnTo>
                <a:lnTo>
                  <a:pt x="8700" y="471"/>
                </a:lnTo>
                <a:lnTo>
                  <a:pt x="8698" y="483"/>
                </a:lnTo>
                <a:lnTo>
                  <a:pt x="8693" y="495"/>
                </a:lnTo>
                <a:lnTo>
                  <a:pt x="8688" y="507"/>
                </a:lnTo>
                <a:lnTo>
                  <a:pt x="8681" y="518"/>
                </a:lnTo>
                <a:lnTo>
                  <a:pt x="8673" y="528"/>
                </a:lnTo>
                <a:lnTo>
                  <a:pt x="8664" y="538"/>
                </a:lnTo>
                <a:lnTo>
                  <a:pt x="8655" y="546"/>
                </a:lnTo>
                <a:lnTo>
                  <a:pt x="8644" y="555"/>
                </a:lnTo>
                <a:lnTo>
                  <a:pt x="8634" y="561"/>
                </a:lnTo>
                <a:lnTo>
                  <a:pt x="8622" y="566"/>
                </a:lnTo>
                <a:lnTo>
                  <a:pt x="8609" y="570"/>
                </a:lnTo>
                <a:lnTo>
                  <a:pt x="8598" y="574"/>
                </a:lnTo>
                <a:lnTo>
                  <a:pt x="8584" y="575"/>
                </a:lnTo>
                <a:lnTo>
                  <a:pt x="8571" y="576"/>
                </a:lnTo>
                <a:lnTo>
                  <a:pt x="8559" y="576"/>
                </a:lnTo>
                <a:lnTo>
                  <a:pt x="8547" y="574"/>
                </a:lnTo>
                <a:lnTo>
                  <a:pt x="8537" y="571"/>
                </a:lnTo>
                <a:lnTo>
                  <a:pt x="8526" y="568"/>
                </a:lnTo>
                <a:lnTo>
                  <a:pt x="8516" y="564"/>
                </a:lnTo>
                <a:lnTo>
                  <a:pt x="8505" y="559"/>
                </a:lnTo>
                <a:lnTo>
                  <a:pt x="8496" y="552"/>
                </a:lnTo>
                <a:lnTo>
                  <a:pt x="8486" y="545"/>
                </a:lnTo>
                <a:lnTo>
                  <a:pt x="8475" y="536"/>
                </a:lnTo>
                <a:lnTo>
                  <a:pt x="8463" y="527"/>
                </a:lnTo>
                <a:lnTo>
                  <a:pt x="8452" y="520"/>
                </a:lnTo>
                <a:lnTo>
                  <a:pt x="8440" y="512"/>
                </a:lnTo>
                <a:lnTo>
                  <a:pt x="8428" y="506"/>
                </a:lnTo>
                <a:lnTo>
                  <a:pt x="8416" y="500"/>
                </a:lnTo>
                <a:lnTo>
                  <a:pt x="8404" y="494"/>
                </a:lnTo>
                <a:lnTo>
                  <a:pt x="8391" y="489"/>
                </a:lnTo>
                <a:lnTo>
                  <a:pt x="8377" y="485"/>
                </a:lnTo>
                <a:lnTo>
                  <a:pt x="8364" y="481"/>
                </a:lnTo>
                <a:lnTo>
                  <a:pt x="8351" y="478"/>
                </a:lnTo>
                <a:lnTo>
                  <a:pt x="8337" y="475"/>
                </a:lnTo>
                <a:lnTo>
                  <a:pt x="8323" y="473"/>
                </a:lnTo>
                <a:lnTo>
                  <a:pt x="8309" y="471"/>
                </a:lnTo>
                <a:lnTo>
                  <a:pt x="8294" y="470"/>
                </a:lnTo>
                <a:lnTo>
                  <a:pt x="8280" y="470"/>
                </a:lnTo>
                <a:lnTo>
                  <a:pt x="8263" y="471"/>
                </a:lnTo>
                <a:lnTo>
                  <a:pt x="8246" y="472"/>
                </a:lnTo>
                <a:lnTo>
                  <a:pt x="8229" y="473"/>
                </a:lnTo>
                <a:lnTo>
                  <a:pt x="8213" y="477"/>
                </a:lnTo>
                <a:lnTo>
                  <a:pt x="8198" y="480"/>
                </a:lnTo>
                <a:lnTo>
                  <a:pt x="8182" y="484"/>
                </a:lnTo>
                <a:lnTo>
                  <a:pt x="8167" y="488"/>
                </a:lnTo>
                <a:lnTo>
                  <a:pt x="8152" y="494"/>
                </a:lnTo>
                <a:lnTo>
                  <a:pt x="8138" y="501"/>
                </a:lnTo>
                <a:lnTo>
                  <a:pt x="8124" y="507"/>
                </a:lnTo>
                <a:lnTo>
                  <a:pt x="8110" y="516"/>
                </a:lnTo>
                <a:lnTo>
                  <a:pt x="8097" y="524"/>
                </a:lnTo>
                <a:lnTo>
                  <a:pt x="8084" y="532"/>
                </a:lnTo>
                <a:lnTo>
                  <a:pt x="8072" y="543"/>
                </a:lnTo>
                <a:lnTo>
                  <a:pt x="8059" y="553"/>
                </a:lnTo>
                <a:lnTo>
                  <a:pt x="8046" y="565"/>
                </a:lnTo>
                <a:lnTo>
                  <a:pt x="8035" y="577"/>
                </a:lnTo>
                <a:lnTo>
                  <a:pt x="8024" y="589"/>
                </a:lnTo>
                <a:lnTo>
                  <a:pt x="8015" y="602"/>
                </a:lnTo>
                <a:lnTo>
                  <a:pt x="8005" y="615"/>
                </a:lnTo>
                <a:lnTo>
                  <a:pt x="7997" y="628"/>
                </a:lnTo>
                <a:lnTo>
                  <a:pt x="7989" y="642"/>
                </a:lnTo>
                <a:lnTo>
                  <a:pt x="7981" y="656"/>
                </a:lnTo>
                <a:lnTo>
                  <a:pt x="7975" y="670"/>
                </a:lnTo>
                <a:lnTo>
                  <a:pt x="7970" y="685"/>
                </a:lnTo>
                <a:lnTo>
                  <a:pt x="7965" y="700"/>
                </a:lnTo>
                <a:lnTo>
                  <a:pt x="7961" y="716"/>
                </a:lnTo>
                <a:lnTo>
                  <a:pt x="7958" y="732"/>
                </a:lnTo>
                <a:lnTo>
                  <a:pt x="7955" y="747"/>
                </a:lnTo>
                <a:lnTo>
                  <a:pt x="7953" y="764"/>
                </a:lnTo>
                <a:lnTo>
                  <a:pt x="7952" y="781"/>
                </a:lnTo>
                <a:lnTo>
                  <a:pt x="7952" y="798"/>
                </a:lnTo>
                <a:lnTo>
                  <a:pt x="7952" y="815"/>
                </a:lnTo>
                <a:lnTo>
                  <a:pt x="7953" y="832"/>
                </a:lnTo>
                <a:lnTo>
                  <a:pt x="7955" y="849"/>
                </a:lnTo>
                <a:lnTo>
                  <a:pt x="7958" y="864"/>
                </a:lnTo>
                <a:lnTo>
                  <a:pt x="7961" y="880"/>
                </a:lnTo>
                <a:lnTo>
                  <a:pt x="7965" y="895"/>
                </a:lnTo>
                <a:lnTo>
                  <a:pt x="7970" y="911"/>
                </a:lnTo>
                <a:lnTo>
                  <a:pt x="7975" y="926"/>
                </a:lnTo>
                <a:lnTo>
                  <a:pt x="7981" y="939"/>
                </a:lnTo>
                <a:lnTo>
                  <a:pt x="7989" y="954"/>
                </a:lnTo>
                <a:lnTo>
                  <a:pt x="7997" y="968"/>
                </a:lnTo>
                <a:lnTo>
                  <a:pt x="8005" y="980"/>
                </a:lnTo>
                <a:lnTo>
                  <a:pt x="8015" y="994"/>
                </a:lnTo>
                <a:lnTo>
                  <a:pt x="8024" y="1007"/>
                </a:lnTo>
                <a:lnTo>
                  <a:pt x="8035" y="1019"/>
                </a:lnTo>
                <a:lnTo>
                  <a:pt x="8046" y="1031"/>
                </a:lnTo>
                <a:lnTo>
                  <a:pt x="8059" y="1043"/>
                </a:lnTo>
                <a:lnTo>
                  <a:pt x="8072" y="1053"/>
                </a:lnTo>
                <a:lnTo>
                  <a:pt x="8084" y="1064"/>
                </a:lnTo>
                <a:lnTo>
                  <a:pt x="8097" y="1072"/>
                </a:lnTo>
                <a:lnTo>
                  <a:pt x="8110" y="1082"/>
                </a:lnTo>
                <a:lnTo>
                  <a:pt x="8124" y="1089"/>
                </a:lnTo>
                <a:lnTo>
                  <a:pt x="8138" y="1096"/>
                </a:lnTo>
                <a:lnTo>
                  <a:pt x="8152" y="1103"/>
                </a:lnTo>
                <a:lnTo>
                  <a:pt x="8167" y="1108"/>
                </a:lnTo>
                <a:lnTo>
                  <a:pt x="8182" y="1112"/>
                </a:lnTo>
                <a:lnTo>
                  <a:pt x="8198" y="1116"/>
                </a:lnTo>
                <a:lnTo>
                  <a:pt x="8213" y="1120"/>
                </a:lnTo>
                <a:lnTo>
                  <a:pt x="8229" y="1123"/>
                </a:lnTo>
                <a:lnTo>
                  <a:pt x="8246" y="1125"/>
                </a:lnTo>
                <a:lnTo>
                  <a:pt x="8263" y="1126"/>
                </a:lnTo>
                <a:lnTo>
                  <a:pt x="8280" y="1126"/>
                </a:lnTo>
                <a:lnTo>
                  <a:pt x="8300" y="1125"/>
                </a:lnTo>
                <a:lnTo>
                  <a:pt x="8319" y="1123"/>
                </a:lnTo>
                <a:lnTo>
                  <a:pt x="8339" y="1120"/>
                </a:lnTo>
                <a:lnTo>
                  <a:pt x="8358" y="1114"/>
                </a:lnTo>
                <a:lnTo>
                  <a:pt x="8377" y="1108"/>
                </a:lnTo>
                <a:lnTo>
                  <a:pt x="8395" y="1100"/>
                </a:lnTo>
                <a:lnTo>
                  <a:pt x="8414" y="1090"/>
                </a:lnTo>
                <a:lnTo>
                  <a:pt x="8432" y="1078"/>
                </a:lnTo>
                <a:lnTo>
                  <a:pt x="8448" y="1067"/>
                </a:lnTo>
                <a:lnTo>
                  <a:pt x="8463" y="1054"/>
                </a:lnTo>
                <a:lnTo>
                  <a:pt x="8478" y="1041"/>
                </a:lnTo>
                <a:lnTo>
                  <a:pt x="8492" y="1027"/>
                </a:lnTo>
                <a:lnTo>
                  <a:pt x="8504" y="1011"/>
                </a:lnTo>
                <a:lnTo>
                  <a:pt x="8516" y="995"/>
                </a:lnTo>
                <a:lnTo>
                  <a:pt x="8527" y="977"/>
                </a:lnTo>
                <a:lnTo>
                  <a:pt x="8538" y="959"/>
                </a:lnTo>
                <a:lnTo>
                  <a:pt x="8356" y="959"/>
                </a:lnTo>
                <a:lnTo>
                  <a:pt x="8345" y="959"/>
                </a:lnTo>
                <a:lnTo>
                  <a:pt x="8333" y="957"/>
                </a:lnTo>
                <a:lnTo>
                  <a:pt x="8323" y="955"/>
                </a:lnTo>
                <a:lnTo>
                  <a:pt x="8312" y="951"/>
                </a:lnTo>
                <a:lnTo>
                  <a:pt x="8302" y="947"/>
                </a:lnTo>
                <a:lnTo>
                  <a:pt x="8292" y="940"/>
                </a:lnTo>
                <a:lnTo>
                  <a:pt x="8283" y="934"/>
                </a:lnTo>
                <a:lnTo>
                  <a:pt x="8274" y="926"/>
                </a:lnTo>
                <a:lnTo>
                  <a:pt x="8266" y="917"/>
                </a:lnTo>
                <a:lnTo>
                  <a:pt x="8260" y="909"/>
                </a:lnTo>
                <a:lnTo>
                  <a:pt x="8253" y="899"/>
                </a:lnTo>
                <a:lnTo>
                  <a:pt x="8249" y="889"/>
                </a:lnTo>
                <a:lnTo>
                  <a:pt x="8245" y="878"/>
                </a:lnTo>
                <a:lnTo>
                  <a:pt x="8243" y="868"/>
                </a:lnTo>
                <a:lnTo>
                  <a:pt x="8241" y="856"/>
                </a:lnTo>
                <a:lnTo>
                  <a:pt x="8241" y="843"/>
                </a:lnTo>
                <a:lnTo>
                  <a:pt x="8241" y="832"/>
                </a:lnTo>
                <a:lnTo>
                  <a:pt x="8243" y="820"/>
                </a:lnTo>
                <a:lnTo>
                  <a:pt x="8245" y="810"/>
                </a:lnTo>
                <a:lnTo>
                  <a:pt x="8249" y="799"/>
                </a:lnTo>
                <a:lnTo>
                  <a:pt x="8253" y="790"/>
                </a:lnTo>
                <a:lnTo>
                  <a:pt x="8260" y="779"/>
                </a:lnTo>
                <a:lnTo>
                  <a:pt x="8266" y="771"/>
                </a:lnTo>
                <a:lnTo>
                  <a:pt x="8274" y="762"/>
                </a:lnTo>
                <a:lnTo>
                  <a:pt x="8283" y="754"/>
                </a:lnTo>
                <a:lnTo>
                  <a:pt x="8292" y="747"/>
                </a:lnTo>
                <a:lnTo>
                  <a:pt x="8302" y="741"/>
                </a:lnTo>
                <a:lnTo>
                  <a:pt x="8312" y="736"/>
                </a:lnTo>
                <a:lnTo>
                  <a:pt x="8323" y="733"/>
                </a:lnTo>
                <a:lnTo>
                  <a:pt x="8333" y="730"/>
                </a:lnTo>
                <a:lnTo>
                  <a:pt x="8345" y="728"/>
                </a:lnTo>
                <a:lnTo>
                  <a:pt x="8356" y="727"/>
                </a:lnTo>
                <a:lnTo>
                  <a:pt x="8703" y="727"/>
                </a:lnTo>
                <a:lnTo>
                  <a:pt x="8714" y="728"/>
                </a:lnTo>
                <a:lnTo>
                  <a:pt x="8726" y="730"/>
                </a:lnTo>
                <a:lnTo>
                  <a:pt x="8736" y="733"/>
                </a:lnTo>
                <a:lnTo>
                  <a:pt x="8747" y="736"/>
                </a:lnTo>
                <a:lnTo>
                  <a:pt x="8756" y="741"/>
                </a:lnTo>
                <a:lnTo>
                  <a:pt x="8766" y="746"/>
                </a:lnTo>
                <a:lnTo>
                  <a:pt x="8775" y="754"/>
                </a:lnTo>
                <a:lnTo>
                  <a:pt x="8784" y="761"/>
                </a:lnTo>
                <a:lnTo>
                  <a:pt x="8792" y="770"/>
                </a:lnTo>
                <a:lnTo>
                  <a:pt x="8798" y="779"/>
                </a:lnTo>
                <a:lnTo>
                  <a:pt x="8805" y="789"/>
                </a:lnTo>
                <a:lnTo>
                  <a:pt x="8809" y="798"/>
                </a:lnTo>
                <a:lnTo>
                  <a:pt x="8813" y="809"/>
                </a:lnTo>
                <a:lnTo>
                  <a:pt x="8815" y="819"/>
                </a:lnTo>
                <a:lnTo>
                  <a:pt x="8817" y="831"/>
                </a:lnTo>
                <a:lnTo>
                  <a:pt x="8817" y="842"/>
                </a:lnTo>
                <a:close/>
                <a:moveTo>
                  <a:pt x="6792" y="1197"/>
                </a:moveTo>
                <a:lnTo>
                  <a:pt x="6792" y="1218"/>
                </a:lnTo>
                <a:lnTo>
                  <a:pt x="6791" y="1239"/>
                </a:lnTo>
                <a:lnTo>
                  <a:pt x="6788" y="1258"/>
                </a:lnTo>
                <a:lnTo>
                  <a:pt x="6785" y="1276"/>
                </a:lnTo>
                <a:lnTo>
                  <a:pt x="6781" y="1291"/>
                </a:lnTo>
                <a:lnTo>
                  <a:pt x="6774" y="1306"/>
                </a:lnTo>
                <a:lnTo>
                  <a:pt x="6768" y="1320"/>
                </a:lnTo>
                <a:lnTo>
                  <a:pt x="6761" y="1332"/>
                </a:lnTo>
                <a:lnTo>
                  <a:pt x="6752" y="1342"/>
                </a:lnTo>
                <a:lnTo>
                  <a:pt x="6743" y="1352"/>
                </a:lnTo>
                <a:lnTo>
                  <a:pt x="6732" y="1359"/>
                </a:lnTo>
                <a:lnTo>
                  <a:pt x="6721" y="1365"/>
                </a:lnTo>
                <a:lnTo>
                  <a:pt x="6709" y="1371"/>
                </a:lnTo>
                <a:lnTo>
                  <a:pt x="6695" y="1374"/>
                </a:lnTo>
                <a:lnTo>
                  <a:pt x="6681" y="1376"/>
                </a:lnTo>
                <a:lnTo>
                  <a:pt x="6665" y="1377"/>
                </a:lnTo>
                <a:lnTo>
                  <a:pt x="6650" y="1376"/>
                </a:lnTo>
                <a:lnTo>
                  <a:pt x="6636" y="1374"/>
                </a:lnTo>
                <a:lnTo>
                  <a:pt x="6622" y="1371"/>
                </a:lnTo>
                <a:lnTo>
                  <a:pt x="6609" y="1365"/>
                </a:lnTo>
                <a:lnTo>
                  <a:pt x="6598" y="1359"/>
                </a:lnTo>
                <a:lnTo>
                  <a:pt x="6588" y="1352"/>
                </a:lnTo>
                <a:lnTo>
                  <a:pt x="6579" y="1342"/>
                </a:lnTo>
                <a:lnTo>
                  <a:pt x="6569" y="1332"/>
                </a:lnTo>
                <a:lnTo>
                  <a:pt x="6562" y="1320"/>
                </a:lnTo>
                <a:lnTo>
                  <a:pt x="6556" y="1306"/>
                </a:lnTo>
                <a:lnTo>
                  <a:pt x="6551" y="1291"/>
                </a:lnTo>
                <a:lnTo>
                  <a:pt x="6546" y="1276"/>
                </a:lnTo>
                <a:lnTo>
                  <a:pt x="6542" y="1258"/>
                </a:lnTo>
                <a:lnTo>
                  <a:pt x="6540" y="1239"/>
                </a:lnTo>
                <a:lnTo>
                  <a:pt x="6539" y="1219"/>
                </a:lnTo>
                <a:lnTo>
                  <a:pt x="6538" y="1197"/>
                </a:lnTo>
                <a:lnTo>
                  <a:pt x="6538" y="401"/>
                </a:lnTo>
                <a:lnTo>
                  <a:pt x="6539" y="381"/>
                </a:lnTo>
                <a:lnTo>
                  <a:pt x="6540" y="362"/>
                </a:lnTo>
                <a:lnTo>
                  <a:pt x="6542" y="344"/>
                </a:lnTo>
                <a:lnTo>
                  <a:pt x="6545" y="327"/>
                </a:lnTo>
                <a:lnTo>
                  <a:pt x="6549" y="311"/>
                </a:lnTo>
                <a:lnTo>
                  <a:pt x="6555" y="297"/>
                </a:lnTo>
                <a:lnTo>
                  <a:pt x="6561" y="285"/>
                </a:lnTo>
                <a:lnTo>
                  <a:pt x="6567" y="273"/>
                </a:lnTo>
                <a:lnTo>
                  <a:pt x="6576" y="264"/>
                </a:lnTo>
                <a:lnTo>
                  <a:pt x="6584" y="254"/>
                </a:lnTo>
                <a:lnTo>
                  <a:pt x="6594" y="247"/>
                </a:lnTo>
                <a:lnTo>
                  <a:pt x="6604" y="241"/>
                </a:lnTo>
                <a:lnTo>
                  <a:pt x="6616" y="236"/>
                </a:lnTo>
                <a:lnTo>
                  <a:pt x="6628" y="233"/>
                </a:lnTo>
                <a:lnTo>
                  <a:pt x="6642" y="231"/>
                </a:lnTo>
                <a:lnTo>
                  <a:pt x="6656" y="231"/>
                </a:lnTo>
                <a:lnTo>
                  <a:pt x="6665" y="231"/>
                </a:lnTo>
                <a:lnTo>
                  <a:pt x="6674" y="232"/>
                </a:lnTo>
                <a:lnTo>
                  <a:pt x="6683" y="233"/>
                </a:lnTo>
                <a:lnTo>
                  <a:pt x="6692" y="235"/>
                </a:lnTo>
                <a:lnTo>
                  <a:pt x="6701" y="238"/>
                </a:lnTo>
                <a:lnTo>
                  <a:pt x="6709" y="242"/>
                </a:lnTo>
                <a:lnTo>
                  <a:pt x="6718" y="247"/>
                </a:lnTo>
                <a:lnTo>
                  <a:pt x="6726" y="251"/>
                </a:lnTo>
                <a:lnTo>
                  <a:pt x="6734" y="256"/>
                </a:lnTo>
                <a:lnTo>
                  <a:pt x="6743" y="263"/>
                </a:lnTo>
                <a:lnTo>
                  <a:pt x="6751" y="269"/>
                </a:lnTo>
                <a:lnTo>
                  <a:pt x="6760" y="276"/>
                </a:lnTo>
                <a:lnTo>
                  <a:pt x="6775" y="293"/>
                </a:lnTo>
                <a:lnTo>
                  <a:pt x="6791" y="313"/>
                </a:lnTo>
                <a:lnTo>
                  <a:pt x="7260" y="934"/>
                </a:lnTo>
                <a:lnTo>
                  <a:pt x="7260" y="411"/>
                </a:lnTo>
                <a:lnTo>
                  <a:pt x="7261" y="389"/>
                </a:lnTo>
                <a:lnTo>
                  <a:pt x="7262" y="369"/>
                </a:lnTo>
                <a:lnTo>
                  <a:pt x="7264" y="350"/>
                </a:lnTo>
                <a:lnTo>
                  <a:pt x="7268" y="332"/>
                </a:lnTo>
                <a:lnTo>
                  <a:pt x="7272" y="316"/>
                </a:lnTo>
                <a:lnTo>
                  <a:pt x="7277" y="302"/>
                </a:lnTo>
                <a:lnTo>
                  <a:pt x="7284" y="288"/>
                </a:lnTo>
                <a:lnTo>
                  <a:pt x="7291" y="276"/>
                </a:lnTo>
                <a:lnTo>
                  <a:pt x="7301" y="266"/>
                </a:lnTo>
                <a:lnTo>
                  <a:pt x="7309" y="256"/>
                </a:lnTo>
                <a:lnTo>
                  <a:pt x="7319" y="248"/>
                </a:lnTo>
                <a:lnTo>
                  <a:pt x="7331" y="241"/>
                </a:lnTo>
                <a:lnTo>
                  <a:pt x="7344" y="237"/>
                </a:lnTo>
                <a:lnTo>
                  <a:pt x="7357" y="233"/>
                </a:lnTo>
                <a:lnTo>
                  <a:pt x="7372" y="231"/>
                </a:lnTo>
                <a:lnTo>
                  <a:pt x="7387" y="231"/>
                </a:lnTo>
                <a:lnTo>
                  <a:pt x="7402" y="231"/>
                </a:lnTo>
                <a:lnTo>
                  <a:pt x="7417" y="233"/>
                </a:lnTo>
                <a:lnTo>
                  <a:pt x="7431" y="237"/>
                </a:lnTo>
                <a:lnTo>
                  <a:pt x="7442" y="241"/>
                </a:lnTo>
                <a:lnTo>
                  <a:pt x="7454" y="248"/>
                </a:lnTo>
                <a:lnTo>
                  <a:pt x="7464" y="256"/>
                </a:lnTo>
                <a:lnTo>
                  <a:pt x="7474" y="266"/>
                </a:lnTo>
                <a:lnTo>
                  <a:pt x="7482" y="276"/>
                </a:lnTo>
                <a:lnTo>
                  <a:pt x="7490" y="288"/>
                </a:lnTo>
                <a:lnTo>
                  <a:pt x="7496" y="302"/>
                </a:lnTo>
                <a:lnTo>
                  <a:pt x="7502" y="316"/>
                </a:lnTo>
                <a:lnTo>
                  <a:pt x="7506" y="332"/>
                </a:lnTo>
                <a:lnTo>
                  <a:pt x="7510" y="350"/>
                </a:lnTo>
                <a:lnTo>
                  <a:pt x="7513" y="369"/>
                </a:lnTo>
                <a:lnTo>
                  <a:pt x="7514" y="390"/>
                </a:lnTo>
                <a:lnTo>
                  <a:pt x="7514" y="411"/>
                </a:lnTo>
                <a:lnTo>
                  <a:pt x="7514" y="1225"/>
                </a:lnTo>
                <a:lnTo>
                  <a:pt x="7514" y="1244"/>
                </a:lnTo>
                <a:lnTo>
                  <a:pt x="7513" y="1262"/>
                </a:lnTo>
                <a:lnTo>
                  <a:pt x="7511" y="1279"/>
                </a:lnTo>
                <a:lnTo>
                  <a:pt x="7507" y="1295"/>
                </a:lnTo>
                <a:lnTo>
                  <a:pt x="7503" y="1308"/>
                </a:lnTo>
                <a:lnTo>
                  <a:pt x="7498" y="1322"/>
                </a:lnTo>
                <a:lnTo>
                  <a:pt x="7492" y="1334"/>
                </a:lnTo>
                <a:lnTo>
                  <a:pt x="7485" y="1344"/>
                </a:lnTo>
                <a:lnTo>
                  <a:pt x="7477" y="1354"/>
                </a:lnTo>
                <a:lnTo>
                  <a:pt x="7469" y="1361"/>
                </a:lnTo>
                <a:lnTo>
                  <a:pt x="7459" y="1368"/>
                </a:lnTo>
                <a:lnTo>
                  <a:pt x="7449" y="1374"/>
                </a:lnTo>
                <a:lnTo>
                  <a:pt x="7437" y="1378"/>
                </a:lnTo>
                <a:lnTo>
                  <a:pt x="7426" y="1381"/>
                </a:lnTo>
                <a:lnTo>
                  <a:pt x="7412" y="1383"/>
                </a:lnTo>
                <a:lnTo>
                  <a:pt x="7398" y="1384"/>
                </a:lnTo>
                <a:lnTo>
                  <a:pt x="7389" y="1383"/>
                </a:lnTo>
                <a:lnTo>
                  <a:pt x="7379" y="1382"/>
                </a:lnTo>
                <a:lnTo>
                  <a:pt x="7370" y="1381"/>
                </a:lnTo>
                <a:lnTo>
                  <a:pt x="7360" y="1378"/>
                </a:lnTo>
                <a:lnTo>
                  <a:pt x="7351" y="1375"/>
                </a:lnTo>
                <a:lnTo>
                  <a:pt x="7343" y="1371"/>
                </a:lnTo>
                <a:lnTo>
                  <a:pt x="7333" y="1366"/>
                </a:lnTo>
                <a:lnTo>
                  <a:pt x="7324" y="1361"/>
                </a:lnTo>
                <a:lnTo>
                  <a:pt x="7315" y="1355"/>
                </a:lnTo>
                <a:lnTo>
                  <a:pt x="7306" y="1347"/>
                </a:lnTo>
                <a:lnTo>
                  <a:pt x="7296" y="1340"/>
                </a:lnTo>
                <a:lnTo>
                  <a:pt x="7288" y="1332"/>
                </a:lnTo>
                <a:lnTo>
                  <a:pt x="7270" y="1313"/>
                </a:lnTo>
                <a:lnTo>
                  <a:pt x="7252" y="1290"/>
                </a:lnTo>
                <a:lnTo>
                  <a:pt x="6792" y="681"/>
                </a:lnTo>
                <a:lnTo>
                  <a:pt x="6792" y="1197"/>
                </a:lnTo>
                <a:close/>
                <a:moveTo>
                  <a:pt x="6303" y="1197"/>
                </a:moveTo>
                <a:lnTo>
                  <a:pt x="6303" y="1219"/>
                </a:lnTo>
                <a:lnTo>
                  <a:pt x="6302" y="1239"/>
                </a:lnTo>
                <a:lnTo>
                  <a:pt x="6298" y="1258"/>
                </a:lnTo>
                <a:lnTo>
                  <a:pt x="6295" y="1276"/>
                </a:lnTo>
                <a:lnTo>
                  <a:pt x="6291" y="1291"/>
                </a:lnTo>
                <a:lnTo>
                  <a:pt x="6285" y="1306"/>
                </a:lnTo>
                <a:lnTo>
                  <a:pt x="6278" y="1320"/>
                </a:lnTo>
                <a:lnTo>
                  <a:pt x="6271" y="1332"/>
                </a:lnTo>
                <a:lnTo>
                  <a:pt x="6263" y="1342"/>
                </a:lnTo>
                <a:lnTo>
                  <a:pt x="6253" y="1352"/>
                </a:lnTo>
                <a:lnTo>
                  <a:pt x="6243" y="1359"/>
                </a:lnTo>
                <a:lnTo>
                  <a:pt x="6231" y="1365"/>
                </a:lnTo>
                <a:lnTo>
                  <a:pt x="6220" y="1371"/>
                </a:lnTo>
                <a:lnTo>
                  <a:pt x="6206" y="1374"/>
                </a:lnTo>
                <a:lnTo>
                  <a:pt x="6191" y="1376"/>
                </a:lnTo>
                <a:lnTo>
                  <a:pt x="6176" y="1377"/>
                </a:lnTo>
                <a:lnTo>
                  <a:pt x="6161" y="1376"/>
                </a:lnTo>
                <a:lnTo>
                  <a:pt x="6146" y="1374"/>
                </a:lnTo>
                <a:lnTo>
                  <a:pt x="6132" y="1371"/>
                </a:lnTo>
                <a:lnTo>
                  <a:pt x="6120" y="1365"/>
                </a:lnTo>
                <a:lnTo>
                  <a:pt x="6108" y="1359"/>
                </a:lnTo>
                <a:lnTo>
                  <a:pt x="6099" y="1352"/>
                </a:lnTo>
                <a:lnTo>
                  <a:pt x="6089" y="1342"/>
                </a:lnTo>
                <a:lnTo>
                  <a:pt x="6080" y="1332"/>
                </a:lnTo>
                <a:lnTo>
                  <a:pt x="6073" y="1320"/>
                </a:lnTo>
                <a:lnTo>
                  <a:pt x="6066" y="1306"/>
                </a:lnTo>
                <a:lnTo>
                  <a:pt x="6061" y="1291"/>
                </a:lnTo>
                <a:lnTo>
                  <a:pt x="6057" y="1276"/>
                </a:lnTo>
                <a:lnTo>
                  <a:pt x="6053" y="1258"/>
                </a:lnTo>
                <a:lnTo>
                  <a:pt x="6051" y="1239"/>
                </a:lnTo>
                <a:lnTo>
                  <a:pt x="6049" y="1219"/>
                </a:lnTo>
                <a:lnTo>
                  <a:pt x="6048" y="1197"/>
                </a:lnTo>
                <a:lnTo>
                  <a:pt x="6048" y="410"/>
                </a:lnTo>
                <a:lnTo>
                  <a:pt x="6049" y="388"/>
                </a:lnTo>
                <a:lnTo>
                  <a:pt x="6051" y="368"/>
                </a:lnTo>
                <a:lnTo>
                  <a:pt x="6053" y="349"/>
                </a:lnTo>
                <a:lnTo>
                  <a:pt x="6057" y="331"/>
                </a:lnTo>
                <a:lnTo>
                  <a:pt x="6061" y="314"/>
                </a:lnTo>
                <a:lnTo>
                  <a:pt x="6066" y="299"/>
                </a:lnTo>
                <a:lnTo>
                  <a:pt x="6073" y="287"/>
                </a:lnTo>
                <a:lnTo>
                  <a:pt x="6080" y="274"/>
                </a:lnTo>
                <a:lnTo>
                  <a:pt x="6089" y="264"/>
                </a:lnTo>
                <a:lnTo>
                  <a:pt x="6099" y="254"/>
                </a:lnTo>
                <a:lnTo>
                  <a:pt x="6108" y="247"/>
                </a:lnTo>
                <a:lnTo>
                  <a:pt x="6120" y="240"/>
                </a:lnTo>
                <a:lnTo>
                  <a:pt x="6132" y="235"/>
                </a:lnTo>
                <a:lnTo>
                  <a:pt x="6146" y="232"/>
                </a:lnTo>
                <a:lnTo>
                  <a:pt x="6161" y="230"/>
                </a:lnTo>
                <a:lnTo>
                  <a:pt x="6176" y="229"/>
                </a:lnTo>
                <a:lnTo>
                  <a:pt x="6191" y="230"/>
                </a:lnTo>
                <a:lnTo>
                  <a:pt x="6206" y="232"/>
                </a:lnTo>
                <a:lnTo>
                  <a:pt x="6220" y="235"/>
                </a:lnTo>
                <a:lnTo>
                  <a:pt x="6231" y="240"/>
                </a:lnTo>
                <a:lnTo>
                  <a:pt x="6243" y="247"/>
                </a:lnTo>
                <a:lnTo>
                  <a:pt x="6253" y="254"/>
                </a:lnTo>
                <a:lnTo>
                  <a:pt x="6263" y="264"/>
                </a:lnTo>
                <a:lnTo>
                  <a:pt x="6271" y="274"/>
                </a:lnTo>
                <a:lnTo>
                  <a:pt x="6278" y="287"/>
                </a:lnTo>
                <a:lnTo>
                  <a:pt x="6285" y="299"/>
                </a:lnTo>
                <a:lnTo>
                  <a:pt x="6291" y="314"/>
                </a:lnTo>
                <a:lnTo>
                  <a:pt x="6295" y="331"/>
                </a:lnTo>
                <a:lnTo>
                  <a:pt x="6298" y="349"/>
                </a:lnTo>
                <a:lnTo>
                  <a:pt x="6302" y="368"/>
                </a:lnTo>
                <a:lnTo>
                  <a:pt x="6303" y="388"/>
                </a:lnTo>
                <a:lnTo>
                  <a:pt x="6303" y="410"/>
                </a:lnTo>
                <a:lnTo>
                  <a:pt x="6303" y="1197"/>
                </a:lnTo>
                <a:close/>
                <a:moveTo>
                  <a:pt x="5415" y="481"/>
                </a:moveTo>
                <a:lnTo>
                  <a:pt x="5322" y="481"/>
                </a:lnTo>
                <a:lnTo>
                  <a:pt x="5299" y="481"/>
                </a:lnTo>
                <a:lnTo>
                  <a:pt x="5278" y="479"/>
                </a:lnTo>
                <a:lnTo>
                  <a:pt x="5260" y="477"/>
                </a:lnTo>
                <a:lnTo>
                  <a:pt x="5242" y="473"/>
                </a:lnTo>
                <a:lnTo>
                  <a:pt x="5226" y="469"/>
                </a:lnTo>
                <a:lnTo>
                  <a:pt x="5211" y="465"/>
                </a:lnTo>
                <a:lnTo>
                  <a:pt x="5198" y="459"/>
                </a:lnTo>
                <a:lnTo>
                  <a:pt x="5185" y="451"/>
                </a:lnTo>
                <a:lnTo>
                  <a:pt x="5174" y="444"/>
                </a:lnTo>
                <a:lnTo>
                  <a:pt x="5166" y="435"/>
                </a:lnTo>
                <a:lnTo>
                  <a:pt x="5158" y="425"/>
                </a:lnTo>
                <a:lnTo>
                  <a:pt x="5151" y="414"/>
                </a:lnTo>
                <a:lnTo>
                  <a:pt x="5146" y="404"/>
                </a:lnTo>
                <a:lnTo>
                  <a:pt x="5143" y="391"/>
                </a:lnTo>
                <a:lnTo>
                  <a:pt x="5141" y="377"/>
                </a:lnTo>
                <a:lnTo>
                  <a:pt x="5140" y="364"/>
                </a:lnTo>
                <a:lnTo>
                  <a:pt x="5141" y="349"/>
                </a:lnTo>
                <a:lnTo>
                  <a:pt x="5143" y="335"/>
                </a:lnTo>
                <a:lnTo>
                  <a:pt x="5146" y="323"/>
                </a:lnTo>
                <a:lnTo>
                  <a:pt x="5151" y="311"/>
                </a:lnTo>
                <a:lnTo>
                  <a:pt x="5158" y="300"/>
                </a:lnTo>
                <a:lnTo>
                  <a:pt x="5165" y="290"/>
                </a:lnTo>
                <a:lnTo>
                  <a:pt x="5174" y="281"/>
                </a:lnTo>
                <a:lnTo>
                  <a:pt x="5185" y="273"/>
                </a:lnTo>
                <a:lnTo>
                  <a:pt x="5198" y="267"/>
                </a:lnTo>
                <a:lnTo>
                  <a:pt x="5210" y="260"/>
                </a:lnTo>
                <a:lnTo>
                  <a:pt x="5226" y="255"/>
                </a:lnTo>
                <a:lnTo>
                  <a:pt x="5242" y="251"/>
                </a:lnTo>
                <a:lnTo>
                  <a:pt x="5260" y="248"/>
                </a:lnTo>
                <a:lnTo>
                  <a:pt x="5278" y="246"/>
                </a:lnTo>
                <a:lnTo>
                  <a:pt x="5299" y="244"/>
                </a:lnTo>
                <a:lnTo>
                  <a:pt x="5320" y="244"/>
                </a:lnTo>
                <a:lnTo>
                  <a:pt x="5763" y="244"/>
                </a:lnTo>
                <a:lnTo>
                  <a:pt x="5785" y="244"/>
                </a:lnTo>
                <a:lnTo>
                  <a:pt x="5806" y="246"/>
                </a:lnTo>
                <a:lnTo>
                  <a:pt x="5825" y="248"/>
                </a:lnTo>
                <a:lnTo>
                  <a:pt x="5843" y="251"/>
                </a:lnTo>
                <a:lnTo>
                  <a:pt x="5858" y="255"/>
                </a:lnTo>
                <a:lnTo>
                  <a:pt x="5873" y="260"/>
                </a:lnTo>
                <a:lnTo>
                  <a:pt x="5887" y="267"/>
                </a:lnTo>
                <a:lnTo>
                  <a:pt x="5899" y="273"/>
                </a:lnTo>
                <a:lnTo>
                  <a:pt x="5910" y="281"/>
                </a:lnTo>
                <a:lnTo>
                  <a:pt x="5918" y="290"/>
                </a:lnTo>
                <a:lnTo>
                  <a:pt x="5927" y="300"/>
                </a:lnTo>
                <a:lnTo>
                  <a:pt x="5933" y="311"/>
                </a:lnTo>
                <a:lnTo>
                  <a:pt x="5937" y="323"/>
                </a:lnTo>
                <a:lnTo>
                  <a:pt x="5941" y="335"/>
                </a:lnTo>
                <a:lnTo>
                  <a:pt x="5943" y="349"/>
                </a:lnTo>
                <a:lnTo>
                  <a:pt x="5944" y="364"/>
                </a:lnTo>
                <a:lnTo>
                  <a:pt x="5943" y="377"/>
                </a:lnTo>
                <a:lnTo>
                  <a:pt x="5941" y="391"/>
                </a:lnTo>
                <a:lnTo>
                  <a:pt x="5937" y="404"/>
                </a:lnTo>
                <a:lnTo>
                  <a:pt x="5933" y="414"/>
                </a:lnTo>
                <a:lnTo>
                  <a:pt x="5927" y="425"/>
                </a:lnTo>
                <a:lnTo>
                  <a:pt x="5918" y="435"/>
                </a:lnTo>
                <a:lnTo>
                  <a:pt x="5910" y="444"/>
                </a:lnTo>
                <a:lnTo>
                  <a:pt x="5899" y="451"/>
                </a:lnTo>
                <a:lnTo>
                  <a:pt x="5887" y="459"/>
                </a:lnTo>
                <a:lnTo>
                  <a:pt x="5873" y="465"/>
                </a:lnTo>
                <a:lnTo>
                  <a:pt x="5858" y="469"/>
                </a:lnTo>
                <a:lnTo>
                  <a:pt x="5843" y="473"/>
                </a:lnTo>
                <a:lnTo>
                  <a:pt x="5825" y="477"/>
                </a:lnTo>
                <a:lnTo>
                  <a:pt x="5806" y="479"/>
                </a:lnTo>
                <a:lnTo>
                  <a:pt x="5785" y="481"/>
                </a:lnTo>
                <a:lnTo>
                  <a:pt x="5763" y="481"/>
                </a:lnTo>
                <a:lnTo>
                  <a:pt x="5669" y="481"/>
                </a:lnTo>
                <a:lnTo>
                  <a:pt x="5669" y="1197"/>
                </a:lnTo>
                <a:lnTo>
                  <a:pt x="5668" y="1218"/>
                </a:lnTo>
                <a:lnTo>
                  <a:pt x="5667" y="1239"/>
                </a:lnTo>
                <a:lnTo>
                  <a:pt x="5665" y="1258"/>
                </a:lnTo>
                <a:lnTo>
                  <a:pt x="5661" y="1276"/>
                </a:lnTo>
                <a:lnTo>
                  <a:pt x="5657" y="1291"/>
                </a:lnTo>
                <a:lnTo>
                  <a:pt x="5651" y="1306"/>
                </a:lnTo>
                <a:lnTo>
                  <a:pt x="5645" y="1320"/>
                </a:lnTo>
                <a:lnTo>
                  <a:pt x="5638" y="1332"/>
                </a:lnTo>
                <a:lnTo>
                  <a:pt x="5628" y="1342"/>
                </a:lnTo>
                <a:lnTo>
                  <a:pt x="5620" y="1352"/>
                </a:lnTo>
                <a:lnTo>
                  <a:pt x="5609" y="1359"/>
                </a:lnTo>
                <a:lnTo>
                  <a:pt x="5598" y="1365"/>
                </a:lnTo>
                <a:lnTo>
                  <a:pt x="5585" y="1371"/>
                </a:lnTo>
                <a:lnTo>
                  <a:pt x="5572" y="1374"/>
                </a:lnTo>
                <a:lnTo>
                  <a:pt x="5557" y="1376"/>
                </a:lnTo>
                <a:lnTo>
                  <a:pt x="5542" y="1377"/>
                </a:lnTo>
                <a:lnTo>
                  <a:pt x="5526" y="1376"/>
                </a:lnTo>
                <a:lnTo>
                  <a:pt x="5512" y="1374"/>
                </a:lnTo>
                <a:lnTo>
                  <a:pt x="5499" y="1371"/>
                </a:lnTo>
                <a:lnTo>
                  <a:pt x="5486" y="1365"/>
                </a:lnTo>
                <a:lnTo>
                  <a:pt x="5475" y="1359"/>
                </a:lnTo>
                <a:lnTo>
                  <a:pt x="5464" y="1352"/>
                </a:lnTo>
                <a:lnTo>
                  <a:pt x="5455" y="1342"/>
                </a:lnTo>
                <a:lnTo>
                  <a:pt x="5447" y="1332"/>
                </a:lnTo>
                <a:lnTo>
                  <a:pt x="5439" y="1320"/>
                </a:lnTo>
                <a:lnTo>
                  <a:pt x="5433" y="1306"/>
                </a:lnTo>
                <a:lnTo>
                  <a:pt x="5427" y="1291"/>
                </a:lnTo>
                <a:lnTo>
                  <a:pt x="5422" y="1276"/>
                </a:lnTo>
                <a:lnTo>
                  <a:pt x="5419" y="1258"/>
                </a:lnTo>
                <a:lnTo>
                  <a:pt x="5416" y="1239"/>
                </a:lnTo>
                <a:lnTo>
                  <a:pt x="5415" y="1218"/>
                </a:lnTo>
                <a:lnTo>
                  <a:pt x="5415" y="1197"/>
                </a:lnTo>
                <a:lnTo>
                  <a:pt x="5415" y="481"/>
                </a:lnTo>
                <a:close/>
                <a:moveTo>
                  <a:pt x="4909" y="244"/>
                </a:moveTo>
                <a:lnTo>
                  <a:pt x="4930" y="244"/>
                </a:lnTo>
                <a:lnTo>
                  <a:pt x="4951" y="246"/>
                </a:lnTo>
                <a:lnTo>
                  <a:pt x="4970" y="248"/>
                </a:lnTo>
                <a:lnTo>
                  <a:pt x="4987" y="251"/>
                </a:lnTo>
                <a:lnTo>
                  <a:pt x="5003" y="255"/>
                </a:lnTo>
                <a:lnTo>
                  <a:pt x="5018" y="260"/>
                </a:lnTo>
                <a:lnTo>
                  <a:pt x="5032" y="267"/>
                </a:lnTo>
                <a:lnTo>
                  <a:pt x="5044" y="273"/>
                </a:lnTo>
                <a:lnTo>
                  <a:pt x="5055" y="281"/>
                </a:lnTo>
                <a:lnTo>
                  <a:pt x="5063" y="290"/>
                </a:lnTo>
                <a:lnTo>
                  <a:pt x="5072" y="300"/>
                </a:lnTo>
                <a:lnTo>
                  <a:pt x="5078" y="311"/>
                </a:lnTo>
                <a:lnTo>
                  <a:pt x="5083" y="323"/>
                </a:lnTo>
                <a:lnTo>
                  <a:pt x="5086" y="335"/>
                </a:lnTo>
                <a:lnTo>
                  <a:pt x="5088" y="349"/>
                </a:lnTo>
                <a:lnTo>
                  <a:pt x="5089" y="364"/>
                </a:lnTo>
                <a:lnTo>
                  <a:pt x="5088" y="377"/>
                </a:lnTo>
                <a:lnTo>
                  <a:pt x="5086" y="391"/>
                </a:lnTo>
                <a:lnTo>
                  <a:pt x="5083" y="404"/>
                </a:lnTo>
                <a:lnTo>
                  <a:pt x="5078" y="414"/>
                </a:lnTo>
                <a:lnTo>
                  <a:pt x="5072" y="425"/>
                </a:lnTo>
                <a:lnTo>
                  <a:pt x="5063" y="435"/>
                </a:lnTo>
                <a:lnTo>
                  <a:pt x="5055" y="444"/>
                </a:lnTo>
                <a:lnTo>
                  <a:pt x="5044" y="451"/>
                </a:lnTo>
                <a:lnTo>
                  <a:pt x="5032" y="459"/>
                </a:lnTo>
                <a:lnTo>
                  <a:pt x="5018" y="465"/>
                </a:lnTo>
                <a:lnTo>
                  <a:pt x="5003" y="469"/>
                </a:lnTo>
                <a:lnTo>
                  <a:pt x="4987" y="473"/>
                </a:lnTo>
                <a:lnTo>
                  <a:pt x="4970" y="477"/>
                </a:lnTo>
                <a:lnTo>
                  <a:pt x="4951" y="479"/>
                </a:lnTo>
                <a:lnTo>
                  <a:pt x="4930" y="481"/>
                </a:lnTo>
                <a:lnTo>
                  <a:pt x="4909" y="481"/>
                </a:lnTo>
                <a:lnTo>
                  <a:pt x="4702" y="481"/>
                </a:lnTo>
                <a:lnTo>
                  <a:pt x="4702" y="681"/>
                </a:lnTo>
                <a:lnTo>
                  <a:pt x="4879" y="681"/>
                </a:lnTo>
                <a:lnTo>
                  <a:pt x="4901" y="681"/>
                </a:lnTo>
                <a:lnTo>
                  <a:pt x="4922" y="683"/>
                </a:lnTo>
                <a:lnTo>
                  <a:pt x="4941" y="685"/>
                </a:lnTo>
                <a:lnTo>
                  <a:pt x="4959" y="688"/>
                </a:lnTo>
                <a:lnTo>
                  <a:pt x="4975" y="693"/>
                </a:lnTo>
                <a:lnTo>
                  <a:pt x="4990" y="698"/>
                </a:lnTo>
                <a:lnTo>
                  <a:pt x="5003" y="703"/>
                </a:lnTo>
                <a:lnTo>
                  <a:pt x="5016" y="711"/>
                </a:lnTo>
                <a:lnTo>
                  <a:pt x="5026" y="718"/>
                </a:lnTo>
                <a:lnTo>
                  <a:pt x="5036" y="727"/>
                </a:lnTo>
                <a:lnTo>
                  <a:pt x="5043" y="737"/>
                </a:lnTo>
                <a:lnTo>
                  <a:pt x="5049" y="747"/>
                </a:lnTo>
                <a:lnTo>
                  <a:pt x="5055" y="759"/>
                </a:lnTo>
                <a:lnTo>
                  <a:pt x="5058" y="772"/>
                </a:lnTo>
                <a:lnTo>
                  <a:pt x="5060" y="785"/>
                </a:lnTo>
                <a:lnTo>
                  <a:pt x="5061" y="799"/>
                </a:lnTo>
                <a:lnTo>
                  <a:pt x="5060" y="814"/>
                </a:lnTo>
                <a:lnTo>
                  <a:pt x="5058" y="827"/>
                </a:lnTo>
                <a:lnTo>
                  <a:pt x="5055" y="839"/>
                </a:lnTo>
                <a:lnTo>
                  <a:pt x="5049" y="851"/>
                </a:lnTo>
                <a:lnTo>
                  <a:pt x="5043" y="861"/>
                </a:lnTo>
                <a:lnTo>
                  <a:pt x="5036" y="871"/>
                </a:lnTo>
                <a:lnTo>
                  <a:pt x="5026" y="879"/>
                </a:lnTo>
                <a:lnTo>
                  <a:pt x="5016" y="888"/>
                </a:lnTo>
                <a:lnTo>
                  <a:pt x="5003" y="894"/>
                </a:lnTo>
                <a:lnTo>
                  <a:pt x="4990" y="900"/>
                </a:lnTo>
                <a:lnTo>
                  <a:pt x="4975" y="906"/>
                </a:lnTo>
                <a:lnTo>
                  <a:pt x="4959" y="910"/>
                </a:lnTo>
                <a:lnTo>
                  <a:pt x="4941" y="913"/>
                </a:lnTo>
                <a:lnTo>
                  <a:pt x="4922" y="915"/>
                </a:lnTo>
                <a:lnTo>
                  <a:pt x="4901" y="916"/>
                </a:lnTo>
                <a:lnTo>
                  <a:pt x="4879" y="917"/>
                </a:lnTo>
                <a:lnTo>
                  <a:pt x="4702" y="917"/>
                </a:lnTo>
                <a:lnTo>
                  <a:pt x="4702" y="1127"/>
                </a:lnTo>
                <a:lnTo>
                  <a:pt x="4916" y="1127"/>
                </a:lnTo>
                <a:lnTo>
                  <a:pt x="4938" y="1128"/>
                </a:lnTo>
                <a:lnTo>
                  <a:pt x="4958" y="1129"/>
                </a:lnTo>
                <a:lnTo>
                  <a:pt x="4977" y="1131"/>
                </a:lnTo>
                <a:lnTo>
                  <a:pt x="4995" y="1134"/>
                </a:lnTo>
                <a:lnTo>
                  <a:pt x="5012" y="1139"/>
                </a:lnTo>
                <a:lnTo>
                  <a:pt x="5026" y="1144"/>
                </a:lnTo>
                <a:lnTo>
                  <a:pt x="5039" y="1149"/>
                </a:lnTo>
                <a:lnTo>
                  <a:pt x="5052" y="1157"/>
                </a:lnTo>
                <a:lnTo>
                  <a:pt x="5062" y="1164"/>
                </a:lnTo>
                <a:lnTo>
                  <a:pt x="5072" y="1173"/>
                </a:lnTo>
                <a:lnTo>
                  <a:pt x="5079" y="1183"/>
                </a:lnTo>
                <a:lnTo>
                  <a:pt x="5085" y="1193"/>
                </a:lnTo>
                <a:lnTo>
                  <a:pt x="5090" y="1205"/>
                </a:lnTo>
                <a:lnTo>
                  <a:pt x="5094" y="1218"/>
                </a:lnTo>
                <a:lnTo>
                  <a:pt x="5096" y="1230"/>
                </a:lnTo>
                <a:lnTo>
                  <a:pt x="5097" y="1245"/>
                </a:lnTo>
                <a:lnTo>
                  <a:pt x="5096" y="1259"/>
                </a:lnTo>
                <a:lnTo>
                  <a:pt x="5094" y="1272"/>
                </a:lnTo>
                <a:lnTo>
                  <a:pt x="5090" y="1285"/>
                </a:lnTo>
                <a:lnTo>
                  <a:pt x="5085" y="1297"/>
                </a:lnTo>
                <a:lnTo>
                  <a:pt x="5079" y="1307"/>
                </a:lnTo>
                <a:lnTo>
                  <a:pt x="5072" y="1317"/>
                </a:lnTo>
                <a:lnTo>
                  <a:pt x="5062" y="1325"/>
                </a:lnTo>
                <a:lnTo>
                  <a:pt x="5052" y="1334"/>
                </a:lnTo>
                <a:lnTo>
                  <a:pt x="5039" y="1340"/>
                </a:lnTo>
                <a:lnTo>
                  <a:pt x="5026" y="1346"/>
                </a:lnTo>
                <a:lnTo>
                  <a:pt x="5012" y="1352"/>
                </a:lnTo>
                <a:lnTo>
                  <a:pt x="4995" y="1356"/>
                </a:lnTo>
                <a:lnTo>
                  <a:pt x="4977" y="1359"/>
                </a:lnTo>
                <a:lnTo>
                  <a:pt x="4958" y="1361"/>
                </a:lnTo>
                <a:lnTo>
                  <a:pt x="4938" y="1363"/>
                </a:lnTo>
                <a:lnTo>
                  <a:pt x="4916" y="1363"/>
                </a:lnTo>
                <a:lnTo>
                  <a:pt x="4619" y="1363"/>
                </a:lnTo>
                <a:lnTo>
                  <a:pt x="4597" y="1362"/>
                </a:lnTo>
                <a:lnTo>
                  <a:pt x="4575" y="1361"/>
                </a:lnTo>
                <a:lnTo>
                  <a:pt x="4556" y="1359"/>
                </a:lnTo>
                <a:lnTo>
                  <a:pt x="4538" y="1355"/>
                </a:lnTo>
                <a:lnTo>
                  <a:pt x="4522" y="1350"/>
                </a:lnTo>
                <a:lnTo>
                  <a:pt x="4508" y="1345"/>
                </a:lnTo>
                <a:lnTo>
                  <a:pt x="4497" y="1339"/>
                </a:lnTo>
                <a:lnTo>
                  <a:pt x="4486" y="1332"/>
                </a:lnTo>
                <a:lnTo>
                  <a:pt x="4482" y="1327"/>
                </a:lnTo>
                <a:lnTo>
                  <a:pt x="4477" y="1322"/>
                </a:lnTo>
                <a:lnTo>
                  <a:pt x="4473" y="1317"/>
                </a:lnTo>
                <a:lnTo>
                  <a:pt x="4470" y="1310"/>
                </a:lnTo>
                <a:lnTo>
                  <a:pt x="4462" y="1297"/>
                </a:lnTo>
                <a:lnTo>
                  <a:pt x="4457" y="1282"/>
                </a:lnTo>
                <a:lnTo>
                  <a:pt x="4453" y="1264"/>
                </a:lnTo>
                <a:lnTo>
                  <a:pt x="4450" y="1246"/>
                </a:lnTo>
                <a:lnTo>
                  <a:pt x="4448" y="1225"/>
                </a:lnTo>
                <a:lnTo>
                  <a:pt x="4447" y="1203"/>
                </a:lnTo>
                <a:lnTo>
                  <a:pt x="4447" y="423"/>
                </a:lnTo>
                <a:lnTo>
                  <a:pt x="4448" y="399"/>
                </a:lnTo>
                <a:lnTo>
                  <a:pt x="4450" y="377"/>
                </a:lnTo>
                <a:lnTo>
                  <a:pt x="4453" y="357"/>
                </a:lnTo>
                <a:lnTo>
                  <a:pt x="4457" y="338"/>
                </a:lnTo>
                <a:lnTo>
                  <a:pt x="4462" y="323"/>
                </a:lnTo>
                <a:lnTo>
                  <a:pt x="4469" y="308"/>
                </a:lnTo>
                <a:lnTo>
                  <a:pt x="4477" y="295"/>
                </a:lnTo>
                <a:lnTo>
                  <a:pt x="4486" y="284"/>
                </a:lnTo>
                <a:lnTo>
                  <a:pt x="4497" y="274"/>
                </a:lnTo>
                <a:lnTo>
                  <a:pt x="4510" y="266"/>
                </a:lnTo>
                <a:lnTo>
                  <a:pt x="4523" y="259"/>
                </a:lnTo>
                <a:lnTo>
                  <a:pt x="4540" y="253"/>
                </a:lnTo>
                <a:lnTo>
                  <a:pt x="4558" y="249"/>
                </a:lnTo>
                <a:lnTo>
                  <a:pt x="4578" y="246"/>
                </a:lnTo>
                <a:lnTo>
                  <a:pt x="4599" y="244"/>
                </a:lnTo>
                <a:lnTo>
                  <a:pt x="4622" y="244"/>
                </a:lnTo>
                <a:lnTo>
                  <a:pt x="4909" y="244"/>
                </a:lnTo>
                <a:close/>
                <a:moveTo>
                  <a:pt x="4026" y="320"/>
                </a:moveTo>
                <a:lnTo>
                  <a:pt x="4045" y="299"/>
                </a:lnTo>
                <a:lnTo>
                  <a:pt x="4064" y="281"/>
                </a:lnTo>
                <a:lnTo>
                  <a:pt x="4081" y="267"/>
                </a:lnTo>
                <a:lnTo>
                  <a:pt x="4098" y="254"/>
                </a:lnTo>
                <a:lnTo>
                  <a:pt x="4115" y="245"/>
                </a:lnTo>
                <a:lnTo>
                  <a:pt x="4129" y="238"/>
                </a:lnTo>
                <a:lnTo>
                  <a:pt x="4137" y="236"/>
                </a:lnTo>
                <a:lnTo>
                  <a:pt x="4144" y="234"/>
                </a:lnTo>
                <a:lnTo>
                  <a:pt x="4151" y="233"/>
                </a:lnTo>
                <a:lnTo>
                  <a:pt x="4159" y="233"/>
                </a:lnTo>
                <a:lnTo>
                  <a:pt x="4170" y="233"/>
                </a:lnTo>
                <a:lnTo>
                  <a:pt x="4181" y="235"/>
                </a:lnTo>
                <a:lnTo>
                  <a:pt x="4192" y="237"/>
                </a:lnTo>
                <a:lnTo>
                  <a:pt x="4202" y="241"/>
                </a:lnTo>
                <a:lnTo>
                  <a:pt x="4212" y="246"/>
                </a:lnTo>
                <a:lnTo>
                  <a:pt x="4222" y="252"/>
                </a:lnTo>
                <a:lnTo>
                  <a:pt x="4230" y="258"/>
                </a:lnTo>
                <a:lnTo>
                  <a:pt x="4240" y="267"/>
                </a:lnTo>
                <a:lnTo>
                  <a:pt x="4247" y="275"/>
                </a:lnTo>
                <a:lnTo>
                  <a:pt x="4253" y="285"/>
                </a:lnTo>
                <a:lnTo>
                  <a:pt x="4260" y="294"/>
                </a:lnTo>
                <a:lnTo>
                  <a:pt x="4264" y="305"/>
                </a:lnTo>
                <a:lnTo>
                  <a:pt x="4268" y="315"/>
                </a:lnTo>
                <a:lnTo>
                  <a:pt x="4270" y="326"/>
                </a:lnTo>
                <a:lnTo>
                  <a:pt x="4272" y="337"/>
                </a:lnTo>
                <a:lnTo>
                  <a:pt x="4272" y="349"/>
                </a:lnTo>
                <a:lnTo>
                  <a:pt x="4271" y="364"/>
                </a:lnTo>
                <a:lnTo>
                  <a:pt x="4268" y="378"/>
                </a:lnTo>
                <a:lnTo>
                  <a:pt x="4264" y="394"/>
                </a:lnTo>
                <a:lnTo>
                  <a:pt x="4256" y="409"/>
                </a:lnTo>
                <a:lnTo>
                  <a:pt x="4247" y="426"/>
                </a:lnTo>
                <a:lnTo>
                  <a:pt x="4236" y="442"/>
                </a:lnTo>
                <a:lnTo>
                  <a:pt x="4223" y="459"/>
                </a:lnTo>
                <a:lnTo>
                  <a:pt x="4208" y="474"/>
                </a:lnTo>
                <a:lnTo>
                  <a:pt x="3934" y="762"/>
                </a:lnTo>
                <a:lnTo>
                  <a:pt x="4274" y="1133"/>
                </a:lnTo>
                <a:lnTo>
                  <a:pt x="4289" y="1150"/>
                </a:lnTo>
                <a:lnTo>
                  <a:pt x="4302" y="1167"/>
                </a:lnTo>
                <a:lnTo>
                  <a:pt x="4313" y="1184"/>
                </a:lnTo>
                <a:lnTo>
                  <a:pt x="4323" y="1200"/>
                </a:lnTo>
                <a:lnTo>
                  <a:pt x="4329" y="1216"/>
                </a:lnTo>
                <a:lnTo>
                  <a:pt x="4334" y="1230"/>
                </a:lnTo>
                <a:lnTo>
                  <a:pt x="4337" y="1245"/>
                </a:lnTo>
                <a:lnTo>
                  <a:pt x="4338" y="1260"/>
                </a:lnTo>
                <a:lnTo>
                  <a:pt x="4337" y="1271"/>
                </a:lnTo>
                <a:lnTo>
                  <a:pt x="4336" y="1282"/>
                </a:lnTo>
                <a:lnTo>
                  <a:pt x="4333" y="1293"/>
                </a:lnTo>
                <a:lnTo>
                  <a:pt x="4330" y="1303"/>
                </a:lnTo>
                <a:lnTo>
                  <a:pt x="4325" y="1314"/>
                </a:lnTo>
                <a:lnTo>
                  <a:pt x="4318" y="1323"/>
                </a:lnTo>
                <a:lnTo>
                  <a:pt x="4311" y="1333"/>
                </a:lnTo>
                <a:lnTo>
                  <a:pt x="4304" y="1342"/>
                </a:lnTo>
                <a:lnTo>
                  <a:pt x="4294" y="1349"/>
                </a:lnTo>
                <a:lnTo>
                  <a:pt x="4285" y="1357"/>
                </a:lnTo>
                <a:lnTo>
                  <a:pt x="4275" y="1363"/>
                </a:lnTo>
                <a:lnTo>
                  <a:pt x="4265" y="1368"/>
                </a:lnTo>
                <a:lnTo>
                  <a:pt x="4254" y="1372"/>
                </a:lnTo>
                <a:lnTo>
                  <a:pt x="4244" y="1375"/>
                </a:lnTo>
                <a:lnTo>
                  <a:pt x="4232" y="1377"/>
                </a:lnTo>
                <a:lnTo>
                  <a:pt x="4221" y="1377"/>
                </a:lnTo>
                <a:lnTo>
                  <a:pt x="4214" y="1377"/>
                </a:lnTo>
                <a:lnTo>
                  <a:pt x="4207" y="1376"/>
                </a:lnTo>
                <a:lnTo>
                  <a:pt x="4199" y="1374"/>
                </a:lnTo>
                <a:lnTo>
                  <a:pt x="4191" y="1372"/>
                </a:lnTo>
                <a:lnTo>
                  <a:pt x="4184" y="1368"/>
                </a:lnTo>
                <a:lnTo>
                  <a:pt x="4175" y="1364"/>
                </a:lnTo>
                <a:lnTo>
                  <a:pt x="4167" y="1360"/>
                </a:lnTo>
                <a:lnTo>
                  <a:pt x="4159" y="1355"/>
                </a:lnTo>
                <a:lnTo>
                  <a:pt x="4141" y="1342"/>
                </a:lnTo>
                <a:lnTo>
                  <a:pt x="4123" y="1327"/>
                </a:lnTo>
                <a:lnTo>
                  <a:pt x="4104" y="1308"/>
                </a:lnTo>
                <a:lnTo>
                  <a:pt x="4084" y="1287"/>
                </a:lnTo>
                <a:lnTo>
                  <a:pt x="3703" y="866"/>
                </a:lnTo>
                <a:lnTo>
                  <a:pt x="3703" y="1197"/>
                </a:lnTo>
                <a:lnTo>
                  <a:pt x="3703" y="1218"/>
                </a:lnTo>
                <a:lnTo>
                  <a:pt x="3701" y="1239"/>
                </a:lnTo>
                <a:lnTo>
                  <a:pt x="3699" y="1258"/>
                </a:lnTo>
                <a:lnTo>
                  <a:pt x="3695" y="1276"/>
                </a:lnTo>
                <a:lnTo>
                  <a:pt x="3691" y="1291"/>
                </a:lnTo>
                <a:lnTo>
                  <a:pt x="3685" y="1306"/>
                </a:lnTo>
                <a:lnTo>
                  <a:pt x="3679" y="1320"/>
                </a:lnTo>
                <a:lnTo>
                  <a:pt x="3671" y="1332"/>
                </a:lnTo>
                <a:lnTo>
                  <a:pt x="3663" y="1342"/>
                </a:lnTo>
                <a:lnTo>
                  <a:pt x="3653" y="1352"/>
                </a:lnTo>
                <a:lnTo>
                  <a:pt x="3643" y="1359"/>
                </a:lnTo>
                <a:lnTo>
                  <a:pt x="3631" y="1365"/>
                </a:lnTo>
                <a:lnTo>
                  <a:pt x="3619" y="1371"/>
                </a:lnTo>
                <a:lnTo>
                  <a:pt x="3606" y="1374"/>
                </a:lnTo>
                <a:lnTo>
                  <a:pt x="3591" y="1376"/>
                </a:lnTo>
                <a:lnTo>
                  <a:pt x="3576" y="1377"/>
                </a:lnTo>
                <a:lnTo>
                  <a:pt x="3561" y="1376"/>
                </a:lnTo>
                <a:lnTo>
                  <a:pt x="3546" y="1374"/>
                </a:lnTo>
                <a:lnTo>
                  <a:pt x="3533" y="1371"/>
                </a:lnTo>
                <a:lnTo>
                  <a:pt x="3520" y="1365"/>
                </a:lnTo>
                <a:lnTo>
                  <a:pt x="3508" y="1359"/>
                </a:lnTo>
                <a:lnTo>
                  <a:pt x="3498" y="1352"/>
                </a:lnTo>
                <a:lnTo>
                  <a:pt x="3489" y="1342"/>
                </a:lnTo>
                <a:lnTo>
                  <a:pt x="3480" y="1332"/>
                </a:lnTo>
                <a:lnTo>
                  <a:pt x="3473" y="1320"/>
                </a:lnTo>
                <a:lnTo>
                  <a:pt x="3466" y="1306"/>
                </a:lnTo>
                <a:lnTo>
                  <a:pt x="3461" y="1291"/>
                </a:lnTo>
                <a:lnTo>
                  <a:pt x="3457" y="1276"/>
                </a:lnTo>
                <a:lnTo>
                  <a:pt x="3453" y="1258"/>
                </a:lnTo>
                <a:lnTo>
                  <a:pt x="3451" y="1239"/>
                </a:lnTo>
                <a:lnTo>
                  <a:pt x="3450" y="1219"/>
                </a:lnTo>
                <a:lnTo>
                  <a:pt x="3449" y="1197"/>
                </a:lnTo>
                <a:lnTo>
                  <a:pt x="3449" y="410"/>
                </a:lnTo>
                <a:lnTo>
                  <a:pt x="3450" y="388"/>
                </a:lnTo>
                <a:lnTo>
                  <a:pt x="3451" y="368"/>
                </a:lnTo>
                <a:lnTo>
                  <a:pt x="3453" y="349"/>
                </a:lnTo>
                <a:lnTo>
                  <a:pt x="3457" y="331"/>
                </a:lnTo>
                <a:lnTo>
                  <a:pt x="3461" y="314"/>
                </a:lnTo>
                <a:lnTo>
                  <a:pt x="3466" y="299"/>
                </a:lnTo>
                <a:lnTo>
                  <a:pt x="3473" y="287"/>
                </a:lnTo>
                <a:lnTo>
                  <a:pt x="3480" y="274"/>
                </a:lnTo>
                <a:lnTo>
                  <a:pt x="3489" y="264"/>
                </a:lnTo>
                <a:lnTo>
                  <a:pt x="3498" y="254"/>
                </a:lnTo>
                <a:lnTo>
                  <a:pt x="3508" y="247"/>
                </a:lnTo>
                <a:lnTo>
                  <a:pt x="3520" y="240"/>
                </a:lnTo>
                <a:lnTo>
                  <a:pt x="3533" y="235"/>
                </a:lnTo>
                <a:lnTo>
                  <a:pt x="3546" y="232"/>
                </a:lnTo>
                <a:lnTo>
                  <a:pt x="3561" y="230"/>
                </a:lnTo>
                <a:lnTo>
                  <a:pt x="3576" y="229"/>
                </a:lnTo>
                <a:lnTo>
                  <a:pt x="3591" y="230"/>
                </a:lnTo>
                <a:lnTo>
                  <a:pt x="3606" y="232"/>
                </a:lnTo>
                <a:lnTo>
                  <a:pt x="3619" y="235"/>
                </a:lnTo>
                <a:lnTo>
                  <a:pt x="3631" y="240"/>
                </a:lnTo>
                <a:lnTo>
                  <a:pt x="3643" y="247"/>
                </a:lnTo>
                <a:lnTo>
                  <a:pt x="3653" y="254"/>
                </a:lnTo>
                <a:lnTo>
                  <a:pt x="3663" y="264"/>
                </a:lnTo>
                <a:lnTo>
                  <a:pt x="3671" y="274"/>
                </a:lnTo>
                <a:lnTo>
                  <a:pt x="3679" y="287"/>
                </a:lnTo>
                <a:lnTo>
                  <a:pt x="3685" y="299"/>
                </a:lnTo>
                <a:lnTo>
                  <a:pt x="3691" y="314"/>
                </a:lnTo>
                <a:lnTo>
                  <a:pt x="3695" y="331"/>
                </a:lnTo>
                <a:lnTo>
                  <a:pt x="3699" y="349"/>
                </a:lnTo>
                <a:lnTo>
                  <a:pt x="3701" y="368"/>
                </a:lnTo>
                <a:lnTo>
                  <a:pt x="3703" y="388"/>
                </a:lnTo>
                <a:lnTo>
                  <a:pt x="3703" y="410"/>
                </a:lnTo>
                <a:lnTo>
                  <a:pt x="3703" y="687"/>
                </a:lnTo>
                <a:lnTo>
                  <a:pt x="4026" y="320"/>
                </a:lnTo>
                <a:close/>
                <a:moveTo>
                  <a:pt x="2734" y="751"/>
                </a:moveTo>
                <a:lnTo>
                  <a:pt x="2852" y="751"/>
                </a:lnTo>
                <a:lnTo>
                  <a:pt x="2872" y="750"/>
                </a:lnTo>
                <a:lnTo>
                  <a:pt x="2890" y="749"/>
                </a:lnTo>
                <a:lnTo>
                  <a:pt x="2907" y="745"/>
                </a:lnTo>
                <a:lnTo>
                  <a:pt x="2922" y="741"/>
                </a:lnTo>
                <a:lnTo>
                  <a:pt x="2937" y="737"/>
                </a:lnTo>
                <a:lnTo>
                  <a:pt x="2951" y="731"/>
                </a:lnTo>
                <a:lnTo>
                  <a:pt x="2962" y="723"/>
                </a:lnTo>
                <a:lnTo>
                  <a:pt x="2973" y="716"/>
                </a:lnTo>
                <a:lnTo>
                  <a:pt x="2982" y="706"/>
                </a:lnTo>
                <a:lnTo>
                  <a:pt x="2991" y="696"/>
                </a:lnTo>
                <a:lnTo>
                  <a:pt x="2998" y="685"/>
                </a:lnTo>
                <a:lnTo>
                  <a:pt x="3003" y="673"/>
                </a:lnTo>
                <a:lnTo>
                  <a:pt x="3007" y="659"/>
                </a:lnTo>
                <a:lnTo>
                  <a:pt x="3011" y="644"/>
                </a:lnTo>
                <a:lnTo>
                  <a:pt x="3013" y="628"/>
                </a:lnTo>
                <a:lnTo>
                  <a:pt x="3014" y="611"/>
                </a:lnTo>
                <a:lnTo>
                  <a:pt x="3013" y="596"/>
                </a:lnTo>
                <a:lnTo>
                  <a:pt x="3012" y="581"/>
                </a:lnTo>
                <a:lnTo>
                  <a:pt x="3008" y="566"/>
                </a:lnTo>
                <a:lnTo>
                  <a:pt x="3003" y="553"/>
                </a:lnTo>
                <a:lnTo>
                  <a:pt x="2998" y="541"/>
                </a:lnTo>
                <a:lnTo>
                  <a:pt x="2992" y="530"/>
                </a:lnTo>
                <a:lnTo>
                  <a:pt x="2983" y="521"/>
                </a:lnTo>
                <a:lnTo>
                  <a:pt x="2974" y="511"/>
                </a:lnTo>
                <a:lnTo>
                  <a:pt x="2963" y="504"/>
                </a:lnTo>
                <a:lnTo>
                  <a:pt x="2952" y="497"/>
                </a:lnTo>
                <a:lnTo>
                  <a:pt x="2939" y="491"/>
                </a:lnTo>
                <a:lnTo>
                  <a:pt x="2924" y="486"/>
                </a:lnTo>
                <a:lnTo>
                  <a:pt x="2909" y="483"/>
                </a:lnTo>
                <a:lnTo>
                  <a:pt x="2892" y="480"/>
                </a:lnTo>
                <a:lnTo>
                  <a:pt x="2874" y="479"/>
                </a:lnTo>
                <a:lnTo>
                  <a:pt x="2855" y="478"/>
                </a:lnTo>
                <a:lnTo>
                  <a:pt x="2734" y="478"/>
                </a:lnTo>
                <a:lnTo>
                  <a:pt x="2734" y="751"/>
                </a:lnTo>
                <a:close/>
                <a:moveTo>
                  <a:pt x="2734" y="920"/>
                </a:moveTo>
                <a:lnTo>
                  <a:pt x="2734" y="1197"/>
                </a:lnTo>
                <a:lnTo>
                  <a:pt x="2734" y="1218"/>
                </a:lnTo>
                <a:lnTo>
                  <a:pt x="2733" y="1239"/>
                </a:lnTo>
                <a:lnTo>
                  <a:pt x="2730" y="1258"/>
                </a:lnTo>
                <a:lnTo>
                  <a:pt x="2727" y="1276"/>
                </a:lnTo>
                <a:lnTo>
                  <a:pt x="2723" y="1291"/>
                </a:lnTo>
                <a:lnTo>
                  <a:pt x="2716" y="1306"/>
                </a:lnTo>
                <a:lnTo>
                  <a:pt x="2710" y="1320"/>
                </a:lnTo>
                <a:lnTo>
                  <a:pt x="2703" y="1332"/>
                </a:lnTo>
                <a:lnTo>
                  <a:pt x="2694" y="1342"/>
                </a:lnTo>
                <a:lnTo>
                  <a:pt x="2685" y="1352"/>
                </a:lnTo>
                <a:lnTo>
                  <a:pt x="2674" y="1359"/>
                </a:lnTo>
                <a:lnTo>
                  <a:pt x="2663" y="1365"/>
                </a:lnTo>
                <a:lnTo>
                  <a:pt x="2651" y="1371"/>
                </a:lnTo>
                <a:lnTo>
                  <a:pt x="2638" y="1374"/>
                </a:lnTo>
                <a:lnTo>
                  <a:pt x="2623" y="1376"/>
                </a:lnTo>
                <a:lnTo>
                  <a:pt x="2607" y="1377"/>
                </a:lnTo>
                <a:lnTo>
                  <a:pt x="2592" y="1376"/>
                </a:lnTo>
                <a:lnTo>
                  <a:pt x="2578" y="1374"/>
                </a:lnTo>
                <a:lnTo>
                  <a:pt x="2564" y="1371"/>
                </a:lnTo>
                <a:lnTo>
                  <a:pt x="2552" y="1365"/>
                </a:lnTo>
                <a:lnTo>
                  <a:pt x="2540" y="1359"/>
                </a:lnTo>
                <a:lnTo>
                  <a:pt x="2531" y="1352"/>
                </a:lnTo>
                <a:lnTo>
                  <a:pt x="2521" y="1342"/>
                </a:lnTo>
                <a:lnTo>
                  <a:pt x="2512" y="1332"/>
                </a:lnTo>
                <a:lnTo>
                  <a:pt x="2504" y="1320"/>
                </a:lnTo>
                <a:lnTo>
                  <a:pt x="2498" y="1306"/>
                </a:lnTo>
                <a:lnTo>
                  <a:pt x="2493" y="1291"/>
                </a:lnTo>
                <a:lnTo>
                  <a:pt x="2488" y="1276"/>
                </a:lnTo>
                <a:lnTo>
                  <a:pt x="2484" y="1258"/>
                </a:lnTo>
                <a:lnTo>
                  <a:pt x="2482" y="1239"/>
                </a:lnTo>
                <a:lnTo>
                  <a:pt x="2481" y="1218"/>
                </a:lnTo>
                <a:lnTo>
                  <a:pt x="2480" y="1197"/>
                </a:lnTo>
                <a:lnTo>
                  <a:pt x="2480" y="423"/>
                </a:lnTo>
                <a:lnTo>
                  <a:pt x="2481" y="399"/>
                </a:lnTo>
                <a:lnTo>
                  <a:pt x="2483" y="377"/>
                </a:lnTo>
                <a:lnTo>
                  <a:pt x="2485" y="357"/>
                </a:lnTo>
                <a:lnTo>
                  <a:pt x="2491" y="338"/>
                </a:lnTo>
                <a:lnTo>
                  <a:pt x="2496" y="323"/>
                </a:lnTo>
                <a:lnTo>
                  <a:pt x="2502" y="308"/>
                </a:lnTo>
                <a:lnTo>
                  <a:pt x="2511" y="295"/>
                </a:lnTo>
                <a:lnTo>
                  <a:pt x="2519" y="284"/>
                </a:lnTo>
                <a:lnTo>
                  <a:pt x="2531" y="274"/>
                </a:lnTo>
                <a:lnTo>
                  <a:pt x="2542" y="266"/>
                </a:lnTo>
                <a:lnTo>
                  <a:pt x="2557" y="259"/>
                </a:lnTo>
                <a:lnTo>
                  <a:pt x="2573" y="253"/>
                </a:lnTo>
                <a:lnTo>
                  <a:pt x="2591" y="249"/>
                </a:lnTo>
                <a:lnTo>
                  <a:pt x="2610" y="246"/>
                </a:lnTo>
                <a:lnTo>
                  <a:pt x="2632" y="244"/>
                </a:lnTo>
                <a:lnTo>
                  <a:pt x="2656" y="244"/>
                </a:lnTo>
                <a:lnTo>
                  <a:pt x="2854" y="244"/>
                </a:lnTo>
                <a:lnTo>
                  <a:pt x="2876" y="244"/>
                </a:lnTo>
                <a:lnTo>
                  <a:pt x="2898" y="245"/>
                </a:lnTo>
                <a:lnTo>
                  <a:pt x="2919" y="247"/>
                </a:lnTo>
                <a:lnTo>
                  <a:pt x="2940" y="249"/>
                </a:lnTo>
                <a:lnTo>
                  <a:pt x="2961" y="251"/>
                </a:lnTo>
                <a:lnTo>
                  <a:pt x="2981" y="255"/>
                </a:lnTo>
                <a:lnTo>
                  <a:pt x="3000" y="259"/>
                </a:lnTo>
                <a:lnTo>
                  <a:pt x="3019" y="264"/>
                </a:lnTo>
                <a:lnTo>
                  <a:pt x="3037" y="269"/>
                </a:lnTo>
                <a:lnTo>
                  <a:pt x="3055" y="275"/>
                </a:lnTo>
                <a:lnTo>
                  <a:pt x="3071" y="281"/>
                </a:lnTo>
                <a:lnTo>
                  <a:pt x="3088" y="289"/>
                </a:lnTo>
                <a:lnTo>
                  <a:pt x="3104" y="297"/>
                </a:lnTo>
                <a:lnTo>
                  <a:pt x="3120" y="306"/>
                </a:lnTo>
                <a:lnTo>
                  <a:pt x="3135" y="315"/>
                </a:lnTo>
                <a:lnTo>
                  <a:pt x="3149" y="325"/>
                </a:lnTo>
                <a:lnTo>
                  <a:pt x="3165" y="336"/>
                </a:lnTo>
                <a:lnTo>
                  <a:pt x="3180" y="349"/>
                </a:lnTo>
                <a:lnTo>
                  <a:pt x="3193" y="363"/>
                </a:lnTo>
                <a:lnTo>
                  <a:pt x="3206" y="376"/>
                </a:lnTo>
                <a:lnTo>
                  <a:pt x="3217" y="391"/>
                </a:lnTo>
                <a:lnTo>
                  <a:pt x="3228" y="406"/>
                </a:lnTo>
                <a:lnTo>
                  <a:pt x="3237" y="422"/>
                </a:lnTo>
                <a:lnTo>
                  <a:pt x="3247" y="439"/>
                </a:lnTo>
                <a:lnTo>
                  <a:pt x="3254" y="455"/>
                </a:lnTo>
                <a:lnTo>
                  <a:pt x="3261" y="473"/>
                </a:lnTo>
                <a:lnTo>
                  <a:pt x="3266" y="491"/>
                </a:lnTo>
                <a:lnTo>
                  <a:pt x="3271" y="510"/>
                </a:lnTo>
                <a:lnTo>
                  <a:pt x="3274" y="530"/>
                </a:lnTo>
                <a:lnTo>
                  <a:pt x="3276" y="550"/>
                </a:lnTo>
                <a:lnTo>
                  <a:pt x="3278" y="571"/>
                </a:lnTo>
                <a:lnTo>
                  <a:pt x="3278" y="594"/>
                </a:lnTo>
                <a:lnTo>
                  <a:pt x="3278" y="608"/>
                </a:lnTo>
                <a:lnTo>
                  <a:pt x="3277" y="623"/>
                </a:lnTo>
                <a:lnTo>
                  <a:pt x="3276" y="638"/>
                </a:lnTo>
                <a:lnTo>
                  <a:pt x="3274" y="652"/>
                </a:lnTo>
                <a:lnTo>
                  <a:pt x="3272" y="665"/>
                </a:lnTo>
                <a:lnTo>
                  <a:pt x="3269" y="679"/>
                </a:lnTo>
                <a:lnTo>
                  <a:pt x="3265" y="693"/>
                </a:lnTo>
                <a:lnTo>
                  <a:pt x="3261" y="705"/>
                </a:lnTo>
                <a:lnTo>
                  <a:pt x="3256" y="717"/>
                </a:lnTo>
                <a:lnTo>
                  <a:pt x="3250" y="730"/>
                </a:lnTo>
                <a:lnTo>
                  <a:pt x="3245" y="741"/>
                </a:lnTo>
                <a:lnTo>
                  <a:pt x="3238" y="753"/>
                </a:lnTo>
                <a:lnTo>
                  <a:pt x="3231" y="763"/>
                </a:lnTo>
                <a:lnTo>
                  <a:pt x="3224" y="775"/>
                </a:lnTo>
                <a:lnTo>
                  <a:pt x="3215" y="785"/>
                </a:lnTo>
                <a:lnTo>
                  <a:pt x="3206" y="795"/>
                </a:lnTo>
                <a:lnTo>
                  <a:pt x="3198" y="804"/>
                </a:lnTo>
                <a:lnTo>
                  <a:pt x="3187" y="814"/>
                </a:lnTo>
                <a:lnTo>
                  <a:pt x="3178" y="823"/>
                </a:lnTo>
                <a:lnTo>
                  <a:pt x="3167" y="831"/>
                </a:lnTo>
                <a:lnTo>
                  <a:pt x="3157" y="839"/>
                </a:lnTo>
                <a:lnTo>
                  <a:pt x="3145" y="847"/>
                </a:lnTo>
                <a:lnTo>
                  <a:pt x="3133" y="854"/>
                </a:lnTo>
                <a:lnTo>
                  <a:pt x="3122" y="860"/>
                </a:lnTo>
                <a:lnTo>
                  <a:pt x="3109" y="867"/>
                </a:lnTo>
                <a:lnTo>
                  <a:pt x="3097" y="872"/>
                </a:lnTo>
                <a:lnTo>
                  <a:pt x="3083" y="877"/>
                </a:lnTo>
                <a:lnTo>
                  <a:pt x="3070" y="881"/>
                </a:lnTo>
                <a:lnTo>
                  <a:pt x="3056" y="886"/>
                </a:lnTo>
                <a:lnTo>
                  <a:pt x="3042" y="890"/>
                </a:lnTo>
                <a:lnTo>
                  <a:pt x="3027" y="893"/>
                </a:lnTo>
                <a:lnTo>
                  <a:pt x="3012" y="896"/>
                </a:lnTo>
                <a:lnTo>
                  <a:pt x="3213" y="1120"/>
                </a:lnTo>
                <a:lnTo>
                  <a:pt x="3231" y="1140"/>
                </a:lnTo>
                <a:lnTo>
                  <a:pt x="3246" y="1160"/>
                </a:lnTo>
                <a:lnTo>
                  <a:pt x="3260" y="1180"/>
                </a:lnTo>
                <a:lnTo>
                  <a:pt x="3270" y="1198"/>
                </a:lnTo>
                <a:lnTo>
                  <a:pt x="3278" y="1217"/>
                </a:lnTo>
                <a:lnTo>
                  <a:pt x="3284" y="1233"/>
                </a:lnTo>
                <a:lnTo>
                  <a:pt x="3286" y="1242"/>
                </a:lnTo>
                <a:lnTo>
                  <a:pt x="3288" y="1249"/>
                </a:lnTo>
                <a:lnTo>
                  <a:pt x="3289" y="1258"/>
                </a:lnTo>
                <a:lnTo>
                  <a:pt x="3289" y="1265"/>
                </a:lnTo>
                <a:lnTo>
                  <a:pt x="3288" y="1278"/>
                </a:lnTo>
                <a:lnTo>
                  <a:pt x="3287" y="1290"/>
                </a:lnTo>
                <a:lnTo>
                  <a:pt x="3284" y="1302"/>
                </a:lnTo>
                <a:lnTo>
                  <a:pt x="3281" y="1313"/>
                </a:lnTo>
                <a:lnTo>
                  <a:pt x="3275" y="1323"/>
                </a:lnTo>
                <a:lnTo>
                  <a:pt x="3269" y="1333"/>
                </a:lnTo>
                <a:lnTo>
                  <a:pt x="3262" y="1342"/>
                </a:lnTo>
                <a:lnTo>
                  <a:pt x="3254" y="1352"/>
                </a:lnTo>
                <a:lnTo>
                  <a:pt x="3245" y="1359"/>
                </a:lnTo>
                <a:lnTo>
                  <a:pt x="3235" y="1366"/>
                </a:lnTo>
                <a:lnTo>
                  <a:pt x="3226" y="1373"/>
                </a:lnTo>
                <a:lnTo>
                  <a:pt x="3215" y="1377"/>
                </a:lnTo>
                <a:lnTo>
                  <a:pt x="3204" y="1381"/>
                </a:lnTo>
                <a:lnTo>
                  <a:pt x="3192" y="1383"/>
                </a:lnTo>
                <a:lnTo>
                  <a:pt x="3181" y="1385"/>
                </a:lnTo>
                <a:lnTo>
                  <a:pt x="3168" y="1385"/>
                </a:lnTo>
                <a:lnTo>
                  <a:pt x="3160" y="1385"/>
                </a:lnTo>
                <a:lnTo>
                  <a:pt x="3151" y="1384"/>
                </a:lnTo>
                <a:lnTo>
                  <a:pt x="3144" y="1382"/>
                </a:lnTo>
                <a:lnTo>
                  <a:pt x="3136" y="1380"/>
                </a:lnTo>
                <a:lnTo>
                  <a:pt x="3127" y="1377"/>
                </a:lnTo>
                <a:lnTo>
                  <a:pt x="3119" y="1373"/>
                </a:lnTo>
                <a:lnTo>
                  <a:pt x="3110" y="1368"/>
                </a:lnTo>
                <a:lnTo>
                  <a:pt x="3102" y="1362"/>
                </a:lnTo>
                <a:lnTo>
                  <a:pt x="3084" y="1349"/>
                </a:lnTo>
                <a:lnTo>
                  <a:pt x="3067" y="1334"/>
                </a:lnTo>
                <a:lnTo>
                  <a:pt x="3049" y="1316"/>
                </a:lnTo>
                <a:lnTo>
                  <a:pt x="3032" y="1294"/>
                </a:lnTo>
                <a:lnTo>
                  <a:pt x="2734" y="920"/>
                </a:lnTo>
                <a:close/>
                <a:moveTo>
                  <a:pt x="1723" y="917"/>
                </a:moveTo>
                <a:lnTo>
                  <a:pt x="1990" y="917"/>
                </a:lnTo>
                <a:lnTo>
                  <a:pt x="1860" y="502"/>
                </a:lnTo>
                <a:lnTo>
                  <a:pt x="1723" y="917"/>
                </a:lnTo>
                <a:close/>
                <a:moveTo>
                  <a:pt x="1650" y="1152"/>
                </a:moveTo>
                <a:lnTo>
                  <a:pt x="1612" y="1265"/>
                </a:lnTo>
                <a:lnTo>
                  <a:pt x="1607" y="1280"/>
                </a:lnTo>
                <a:lnTo>
                  <a:pt x="1602" y="1293"/>
                </a:lnTo>
                <a:lnTo>
                  <a:pt x="1596" y="1305"/>
                </a:lnTo>
                <a:lnTo>
                  <a:pt x="1590" y="1316"/>
                </a:lnTo>
                <a:lnTo>
                  <a:pt x="1584" y="1326"/>
                </a:lnTo>
                <a:lnTo>
                  <a:pt x="1577" y="1336"/>
                </a:lnTo>
                <a:lnTo>
                  <a:pt x="1569" y="1344"/>
                </a:lnTo>
                <a:lnTo>
                  <a:pt x="1562" y="1352"/>
                </a:lnTo>
                <a:lnTo>
                  <a:pt x="1555" y="1359"/>
                </a:lnTo>
                <a:lnTo>
                  <a:pt x="1546" y="1364"/>
                </a:lnTo>
                <a:lnTo>
                  <a:pt x="1538" y="1369"/>
                </a:lnTo>
                <a:lnTo>
                  <a:pt x="1529" y="1374"/>
                </a:lnTo>
                <a:lnTo>
                  <a:pt x="1520" y="1377"/>
                </a:lnTo>
                <a:lnTo>
                  <a:pt x="1511" y="1379"/>
                </a:lnTo>
                <a:lnTo>
                  <a:pt x="1501" y="1380"/>
                </a:lnTo>
                <a:lnTo>
                  <a:pt x="1491" y="1381"/>
                </a:lnTo>
                <a:lnTo>
                  <a:pt x="1478" y="1380"/>
                </a:lnTo>
                <a:lnTo>
                  <a:pt x="1465" y="1379"/>
                </a:lnTo>
                <a:lnTo>
                  <a:pt x="1454" y="1376"/>
                </a:lnTo>
                <a:lnTo>
                  <a:pt x="1442" y="1372"/>
                </a:lnTo>
                <a:lnTo>
                  <a:pt x="1432" y="1367"/>
                </a:lnTo>
                <a:lnTo>
                  <a:pt x="1421" y="1361"/>
                </a:lnTo>
                <a:lnTo>
                  <a:pt x="1412" y="1354"/>
                </a:lnTo>
                <a:lnTo>
                  <a:pt x="1403" y="1345"/>
                </a:lnTo>
                <a:lnTo>
                  <a:pt x="1395" y="1337"/>
                </a:lnTo>
                <a:lnTo>
                  <a:pt x="1389" y="1327"/>
                </a:lnTo>
                <a:lnTo>
                  <a:pt x="1382" y="1317"/>
                </a:lnTo>
                <a:lnTo>
                  <a:pt x="1378" y="1306"/>
                </a:lnTo>
                <a:lnTo>
                  <a:pt x="1374" y="1295"/>
                </a:lnTo>
                <a:lnTo>
                  <a:pt x="1372" y="1283"/>
                </a:lnTo>
                <a:lnTo>
                  <a:pt x="1370" y="1270"/>
                </a:lnTo>
                <a:lnTo>
                  <a:pt x="1370" y="1258"/>
                </a:lnTo>
                <a:lnTo>
                  <a:pt x="1370" y="1238"/>
                </a:lnTo>
                <a:lnTo>
                  <a:pt x="1373" y="1219"/>
                </a:lnTo>
                <a:lnTo>
                  <a:pt x="1376" y="1201"/>
                </a:lnTo>
                <a:lnTo>
                  <a:pt x="1381" y="1184"/>
                </a:lnTo>
                <a:lnTo>
                  <a:pt x="1672" y="392"/>
                </a:lnTo>
                <a:lnTo>
                  <a:pt x="1680" y="373"/>
                </a:lnTo>
                <a:lnTo>
                  <a:pt x="1688" y="354"/>
                </a:lnTo>
                <a:lnTo>
                  <a:pt x="1698" y="336"/>
                </a:lnTo>
                <a:lnTo>
                  <a:pt x="1707" y="320"/>
                </a:lnTo>
                <a:lnTo>
                  <a:pt x="1717" y="306"/>
                </a:lnTo>
                <a:lnTo>
                  <a:pt x="1728" y="292"/>
                </a:lnTo>
                <a:lnTo>
                  <a:pt x="1740" y="279"/>
                </a:lnTo>
                <a:lnTo>
                  <a:pt x="1751" y="269"/>
                </a:lnTo>
                <a:lnTo>
                  <a:pt x="1764" y="259"/>
                </a:lnTo>
                <a:lnTo>
                  <a:pt x="1776" y="251"/>
                </a:lnTo>
                <a:lnTo>
                  <a:pt x="1790" y="244"/>
                </a:lnTo>
                <a:lnTo>
                  <a:pt x="1805" y="237"/>
                </a:lnTo>
                <a:lnTo>
                  <a:pt x="1819" y="233"/>
                </a:lnTo>
                <a:lnTo>
                  <a:pt x="1834" y="230"/>
                </a:lnTo>
                <a:lnTo>
                  <a:pt x="1850" y="228"/>
                </a:lnTo>
                <a:lnTo>
                  <a:pt x="1867" y="228"/>
                </a:lnTo>
                <a:lnTo>
                  <a:pt x="1883" y="228"/>
                </a:lnTo>
                <a:lnTo>
                  <a:pt x="1899" y="230"/>
                </a:lnTo>
                <a:lnTo>
                  <a:pt x="1914" y="233"/>
                </a:lnTo>
                <a:lnTo>
                  <a:pt x="1929" y="236"/>
                </a:lnTo>
                <a:lnTo>
                  <a:pt x="1943" y="241"/>
                </a:lnTo>
                <a:lnTo>
                  <a:pt x="1956" y="248"/>
                </a:lnTo>
                <a:lnTo>
                  <a:pt x="1969" y="256"/>
                </a:lnTo>
                <a:lnTo>
                  <a:pt x="1981" y="265"/>
                </a:lnTo>
                <a:lnTo>
                  <a:pt x="1992" y="274"/>
                </a:lnTo>
                <a:lnTo>
                  <a:pt x="2003" y="286"/>
                </a:lnTo>
                <a:lnTo>
                  <a:pt x="2013" y="297"/>
                </a:lnTo>
                <a:lnTo>
                  <a:pt x="2022" y="311"/>
                </a:lnTo>
                <a:lnTo>
                  <a:pt x="2032" y="325"/>
                </a:lnTo>
                <a:lnTo>
                  <a:pt x="2039" y="341"/>
                </a:lnTo>
                <a:lnTo>
                  <a:pt x="2046" y="357"/>
                </a:lnTo>
                <a:lnTo>
                  <a:pt x="2054" y="375"/>
                </a:lnTo>
                <a:lnTo>
                  <a:pt x="2336" y="1180"/>
                </a:lnTo>
                <a:lnTo>
                  <a:pt x="2344" y="1203"/>
                </a:lnTo>
                <a:lnTo>
                  <a:pt x="2349" y="1224"/>
                </a:lnTo>
                <a:lnTo>
                  <a:pt x="2352" y="1243"/>
                </a:lnTo>
                <a:lnTo>
                  <a:pt x="2353" y="1261"/>
                </a:lnTo>
                <a:lnTo>
                  <a:pt x="2353" y="1274"/>
                </a:lnTo>
                <a:lnTo>
                  <a:pt x="2351" y="1286"/>
                </a:lnTo>
                <a:lnTo>
                  <a:pt x="2349" y="1299"/>
                </a:lnTo>
                <a:lnTo>
                  <a:pt x="2345" y="1309"/>
                </a:lnTo>
                <a:lnTo>
                  <a:pt x="2339" y="1320"/>
                </a:lnTo>
                <a:lnTo>
                  <a:pt x="2333" y="1330"/>
                </a:lnTo>
                <a:lnTo>
                  <a:pt x="2327" y="1339"/>
                </a:lnTo>
                <a:lnTo>
                  <a:pt x="2318" y="1347"/>
                </a:lnTo>
                <a:lnTo>
                  <a:pt x="2309" y="1356"/>
                </a:lnTo>
                <a:lnTo>
                  <a:pt x="2299" y="1362"/>
                </a:lnTo>
                <a:lnTo>
                  <a:pt x="2289" y="1367"/>
                </a:lnTo>
                <a:lnTo>
                  <a:pt x="2277" y="1373"/>
                </a:lnTo>
                <a:lnTo>
                  <a:pt x="2266" y="1376"/>
                </a:lnTo>
                <a:lnTo>
                  <a:pt x="2254" y="1379"/>
                </a:lnTo>
                <a:lnTo>
                  <a:pt x="2241" y="1380"/>
                </a:lnTo>
                <a:lnTo>
                  <a:pt x="2228" y="1381"/>
                </a:lnTo>
                <a:lnTo>
                  <a:pt x="2215" y="1380"/>
                </a:lnTo>
                <a:lnTo>
                  <a:pt x="2205" y="1379"/>
                </a:lnTo>
                <a:lnTo>
                  <a:pt x="2193" y="1376"/>
                </a:lnTo>
                <a:lnTo>
                  <a:pt x="2183" y="1373"/>
                </a:lnTo>
                <a:lnTo>
                  <a:pt x="2173" y="1368"/>
                </a:lnTo>
                <a:lnTo>
                  <a:pt x="2164" y="1363"/>
                </a:lnTo>
                <a:lnTo>
                  <a:pt x="2154" y="1357"/>
                </a:lnTo>
                <a:lnTo>
                  <a:pt x="2146" y="1349"/>
                </a:lnTo>
                <a:lnTo>
                  <a:pt x="2139" y="1341"/>
                </a:lnTo>
                <a:lnTo>
                  <a:pt x="2130" y="1332"/>
                </a:lnTo>
                <a:lnTo>
                  <a:pt x="2123" y="1322"/>
                </a:lnTo>
                <a:lnTo>
                  <a:pt x="2117" y="1310"/>
                </a:lnTo>
                <a:lnTo>
                  <a:pt x="2110" y="1299"/>
                </a:lnTo>
                <a:lnTo>
                  <a:pt x="2104" y="1285"/>
                </a:lnTo>
                <a:lnTo>
                  <a:pt x="2099" y="1271"/>
                </a:lnTo>
                <a:lnTo>
                  <a:pt x="2095" y="1256"/>
                </a:lnTo>
                <a:lnTo>
                  <a:pt x="2063" y="1152"/>
                </a:lnTo>
                <a:lnTo>
                  <a:pt x="1650" y="1152"/>
                </a:lnTo>
                <a:close/>
                <a:moveTo>
                  <a:pt x="485" y="353"/>
                </a:moveTo>
                <a:lnTo>
                  <a:pt x="650" y="1015"/>
                </a:lnTo>
                <a:lnTo>
                  <a:pt x="814" y="358"/>
                </a:lnTo>
                <a:lnTo>
                  <a:pt x="818" y="344"/>
                </a:lnTo>
                <a:lnTo>
                  <a:pt x="824" y="331"/>
                </a:lnTo>
                <a:lnTo>
                  <a:pt x="830" y="318"/>
                </a:lnTo>
                <a:lnTo>
                  <a:pt x="837" y="307"/>
                </a:lnTo>
                <a:lnTo>
                  <a:pt x="845" y="295"/>
                </a:lnTo>
                <a:lnTo>
                  <a:pt x="854" y="285"/>
                </a:lnTo>
                <a:lnTo>
                  <a:pt x="863" y="274"/>
                </a:lnTo>
                <a:lnTo>
                  <a:pt x="875" y="265"/>
                </a:lnTo>
                <a:lnTo>
                  <a:pt x="887" y="256"/>
                </a:lnTo>
                <a:lnTo>
                  <a:pt x="899" y="249"/>
                </a:lnTo>
                <a:lnTo>
                  <a:pt x="912" y="244"/>
                </a:lnTo>
                <a:lnTo>
                  <a:pt x="924" y="238"/>
                </a:lnTo>
                <a:lnTo>
                  <a:pt x="938" y="234"/>
                </a:lnTo>
                <a:lnTo>
                  <a:pt x="952" y="231"/>
                </a:lnTo>
                <a:lnTo>
                  <a:pt x="965" y="230"/>
                </a:lnTo>
                <a:lnTo>
                  <a:pt x="980" y="229"/>
                </a:lnTo>
                <a:lnTo>
                  <a:pt x="994" y="230"/>
                </a:lnTo>
                <a:lnTo>
                  <a:pt x="1007" y="231"/>
                </a:lnTo>
                <a:lnTo>
                  <a:pt x="1020" y="234"/>
                </a:lnTo>
                <a:lnTo>
                  <a:pt x="1034" y="237"/>
                </a:lnTo>
                <a:lnTo>
                  <a:pt x="1045" y="241"/>
                </a:lnTo>
                <a:lnTo>
                  <a:pt x="1058" y="248"/>
                </a:lnTo>
                <a:lnTo>
                  <a:pt x="1069" y="254"/>
                </a:lnTo>
                <a:lnTo>
                  <a:pt x="1081" y="263"/>
                </a:lnTo>
                <a:lnTo>
                  <a:pt x="1092" y="271"/>
                </a:lnTo>
                <a:lnTo>
                  <a:pt x="1102" y="280"/>
                </a:lnTo>
                <a:lnTo>
                  <a:pt x="1111" y="290"/>
                </a:lnTo>
                <a:lnTo>
                  <a:pt x="1120" y="300"/>
                </a:lnTo>
                <a:lnTo>
                  <a:pt x="1127" y="312"/>
                </a:lnTo>
                <a:lnTo>
                  <a:pt x="1133" y="324"/>
                </a:lnTo>
                <a:lnTo>
                  <a:pt x="1139" y="336"/>
                </a:lnTo>
                <a:lnTo>
                  <a:pt x="1143" y="350"/>
                </a:lnTo>
                <a:lnTo>
                  <a:pt x="1296" y="1212"/>
                </a:lnTo>
                <a:lnTo>
                  <a:pt x="1298" y="1226"/>
                </a:lnTo>
                <a:lnTo>
                  <a:pt x="1299" y="1241"/>
                </a:lnTo>
                <a:lnTo>
                  <a:pt x="1298" y="1255"/>
                </a:lnTo>
                <a:lnTo>
                  <a:pt x="1296" y="1267"/>
                </a:lnTo>
                <a:lnTo>
                  <a:pt x="1293" y="1280"/>
                </a:lnTo>
                <a:lnTo>
                  <a:pt x="1289" y="1291"/>
                </a:lnTo>
                <a:lnTo>
                  <a:pt x="1284" y="1303"/>
                </a:lnTo>
                <a:lnTo>
                  <a:pt x="1277" y="1315"/>
                </a:lnTo>
                <a:lnTo>
                  <a:pt x="1270" y="1325"/>
                </a:lnTo>
                <a:lnTo>
                  <a:pt x="1261" y="1335"/>
                </a:lnTo>
                <a:lnTo>
                  <a:pt x="1251" y="1344"/>
                </a:lnTo>
                <a:lnTo>
                  <a:pt x="1241" y="1352"/>
                </a:lnTo>
                <a:lnTo>
                  <a:pt x="1230" y="1358"/>
                </a:lnTo>
                <a:lnTo>
                  <a:pt x="1219" y="1363"/>
                </a:lnTo>
                <a:lnTo>
                  <a:pt x="1207" y="1367"/>
                </a:lnTo>
                <a:lnTo>
                  <a:pt x="1194" y="1371"/>
                </a:lnTo>
                <a:lnTo>
                  <a:pt x="1182" y="1373"/>
                </a:lnTo>
                <a:lnTo>
                  <a:pt x="1168" y="1373"/>
                </a:lnTo>
                <a:lnTo>
                  <a:pt x="1155" y="1373"/>
                </a:lnTo>
                <a:lnTo>
                  <a:pt x="1144" y="1372"/>
                </a:lnTo>
                <a:lnTo>
                  <a:pt x="1132" y="1368"/>
                </a:lnTo>
                <a:lnTo>
                  <a:pt x="1121" y="1365"/>
                </a:lnTo>
                <a:lnTo>
                  <a:pt x="1110" y="1361"/>
                </a:lnTo>
                <a:lnTo>
                  <a:pt x="1100" y="1356"/>
                </a:lnTo>
                <a:lnTo>
                  <a:pt x="1090" y="1349"/>
                </a:lnTo>
                <a:lnTo>
                  <a:pt x="1081" y="1342"/>
                </a:lnTo>
                <a:lnTo>
                  <a:pt x="1072" y="1334"/>
                </a:lnTo>
                <a:lnTo>
                  <a:pt x="1064" y="1324"/>
                </a:lnTo>
                <a:lnTo>
                  <a:pt x="1058" y="1316"/>
                </a:lnTo>
                <a:lnTo>
                  <a:pt x="1051" y="1305"/>
                </a:lnTo>
                <a:lnTo>
                  <a:pt x="1047" y="1295"/>
                </a:lnTo>
                <a:lnTo>
                  <a:pt x="1043" y="1284"/>
                </a:lnTo>
                <a:lnTo>
                  <a:pt x="1040" y="1272"/>
                </a:lnTo>
                <a:lnTo>
                  <a:pt x="1039" y="1260"/>
                </a:lnTo>
                <a:lnTo>
                  <a:pt x="963" y="600"/>
                </a:lnTo>
                <a:lnTo>
                  <a:pt x="794" y="1260"/>
                </a:lnTo>
                <a:lnTo>
                  <a:pt x="790" y="1272"/>
                </a:lnTo>
                <a:lnTo>
                  <a:pt x="786" y="1284"/>
                </a:lnTo>
                <a:lnTo>
                  <a:pt x="780" y="1296"/>
                </a:lnTo>
                <a:lnTo>
                  <a:pt x="774" y="1306"/>
                </a:lnTo>
                <a:lnTo>
                  <a:pt x="767" y="1316"/>
                </a:lnTo>
                <a:lnTo>
                  <a:pt x="759" y="1325"/>
                </a:lnTo>
                <a:lnTo>
                  <a:pt x="750" y="1334"/>
                </a:lnTo>
                <a:lnTo>
                  <a:pt x="741" y="1342"/>
                </a:lnTo>
                <a:lnTo>
                  <a:pt x="730" y="1349"/>
                </a:lnTo>
                <a:lnTo>
                  <a:pt x="720" y="1356"/>
                </a:lnTo>
                <a:lnTo>
                  <a:pt x="709" y="1361"/>
                </a:lnTo>
                <a:lnTo>
                  <a:pt x="697" y="1365"/>
                </a:lnTo>
                <a:lnTo>
                  <a:pt x="686" y="1368"/>
                </a:lnTo>
                <a:lnTo>
                  <a:pt x="673" y="1372"/>
                </a:lnTo>
                <a:lnTo>
                  <a:pt x="661" y="1373"/>
                </a:lnTo>
                <a:lnTo>
                  <a:pt x="648" y="1373"/>
                </a:lnTo>
                <a:lnTo>
                  <a:pt x="636" y="1373"/>
                </a:lnTo>
                <a:lnTo>
                  <a:pt x="623" y="1371"/>
                </a:lnTo>
                <a:lnTo>
                  <a:pt x="610" y="1368"/>
                </a:lnTo>
                <a:lnTo>
                  <a:pt x="599" y="1365"/>
                </a:lnTo>
                <a:lnTo>
                  <a:pt x="587" y="1360"/>
                </a:lnTo>
                <a:lnTo>
                  <a:pt x="576" y="1355"/>
                </a:lnTo>
                <a:lnTo>
                  <a:pt x="565" y="1347"/>
                </a:lnTo>
                <a:lnTo>
                  <a:pt x="556" y="1340"/>
                </a:lnTo>
                <a:lnTo>
                  <a:pt x="545" y="1332"/>
                </a:lnTo>
                <a:lnTo>
                  <a:pt x="537" y="1322"/>
                </a:lnTo>
                <a:lnTo>
                  <a:pt x="528" y="1313"/>
                </a:lnTo>
                <a:lnTo>
                  <a:pt x="522" y="1302"/>
                </a:lnTo>
                <a:lnTo>
                  <a:pt x="516" y="1291"/>
                </a:lnTo>
                <a:lnTo>
                  <a:pt x="511" y="1280"/>
                </a:lnTo>
                <a:lnTo>
                  <a:pt x="505" y="1267"/>
                </a:lnTo>
                <a:lnTo>
                  <a:pt x="502" y="1255"/>
                </a:lnTo>
                <a:lnTo>
                  <a:pt x="337" y="599"/>
                </a:lnTo>
                <a:lnTo>
                  <a:pt x="261" y="1260"/>
                </a:lnTo>
                <a:lnTo>
                  <a:pt x="258" y="1272"/>
                </a:lnTo>
                <a:lnTo>
                  <a:pt x="255" y="1283"/>
                </a:lnTo>
                <a:lnTo>
                  <a:pt x="252" y="1295"/>
                </a:lnTo>
                <a:lnTo>
                  <a:pt x="247" y="1305"/>
                </a:lnTo>
                <a:lnTo>
                  <a:pt x="242" y="1315"/>
                </a:lnTo>
                <a:lnTo>
                  <a:pt x="234" y="1324"/>
                </a:lnTo>
                <a:lnTo>
                  <a:pt x="227" y="1333"/>
                </a:lnTo>
                <a:lnTo>
                  <a:pt x="218" y="1341"/>
                </a:lnTo>
                <a:lnTo>
                  <a:pt x="209" y="1348"/>
                </a:lnTo>
                <a:lnTo>
                  <a:pt x="199" y="1355"/>
                </a:lnTo>
                <a:lnTo>
                  <a:pt x="188" y="1361"/>
                </a:lnTo>
                <a:lnTo>
                  <a:pt x="178" y="1365"/>
                </a:lnTo>
                <a:lnTo>
                  <a:pt x="167" y="1368"/>
                </a:lnTo>
                <a:lnTo>
                  <a:pt x="155" y="1371"/>
                </a:lnTo>
                <a:lnTo>
                  <a:pt x="143" y="1373"/>
                </a:lnTo>
                <a:lnTo>
                  <a:pt x="131" y="1373"/>
                </a:lnTo>
                <a:lnTo>
                  <a:pt x="118" y="1373"/>
                </a:lnTo>
                <a:lnTo>
                  <a:pt x="104" y="1371"/>
                </a:lnTo>
                <a:lnTo>
                  <a:pt x="92" y="1367"/>
                </a:lnTo>
                <a:lnTo>
                  <a:pt x="80" y="1363"/>
                </a:lnTo>
                <a:lnTo>
                  <a:pt x="68" y="1358"/>
                </a:lnTo>
                <a:lnTo>
                  <a:pt x="58" y="1352"/>
                </a:lnTo>
                <a:lnTo>
                  <a:pt x="47" y="1344"/>
                </a:lnTo>
                <a:lnTo>
                  <a:pt x="38" y="1335"/>
                </a:lnTo>
                <a:lnTo>
                  <a:pt x="29" y="1325"/>
                </a:lnTo>
                <a:lnTo>
                  <a:pt x="21" y="1315"/>
                </a:lnTo>
                <a:lnTo>
                  <a:pt x="15" y="1303"/>
                </a:lnTo>
                <a:lnTo>
                  <a:pt x="9" y="1291"/>
                </a:lnTo>
                <a:lnTo>
                  <a:pt x="5" y="1280"/>
                </a:lnTo>
                <a:lnTo>
                  <a:pt x="2" y="1267"/>
                </a:lnTo>
                <a:lnTo>
                  <a:pt x="1" y="1255"/>
                </a:lnTo>
                <a:lnTo>
                  <a:pt x="0" y="1241"/>
                </a:lnTo>
                <a:lnTo>
                  <a:pt x="0" y="1235"/>
                </a:lnTo>
                <a:lnTo>
                  <a:pt x="1" y="1226"/>
                </a:lnTo>
                <a:lnTo>
                  <a:pt x="2" y="1218"/>
                </a:lnTo>
                <a:lnTo>
                  <a:pt x="4" y="1207"/>
                </a:lnTo>
                <a:lnTo>
                  <a:pt x="154" y="358"/>
                </a:lnTo>
                <a:lnTo>
                  <a:pt x="158" y="345"/>
                </a:lnTo>
                <a:lnTo>
                  <a:pt x="162" y="331"/>
                </a:lnTo>
                <a:lnTo>
                  <a:pt x="168" y="318"/>
                </a:lnTo>
                <a:lnTo>
                  <a:pt x="174" y="307"/>
                </a:lnTo>
                <a:lnTo>
                  <a:pt x="183" y="295"/>
                </a:lnTo>
                <a:lnTo>
                  <a:pt x="192" y="284"/>
                </a:lnTo>
                <a:lnTo>
                  <a:pt x="203" y="274"/>
                </a:lnTo>
                <a:lnTo>
                  <a:pt x="214" y="265"/>
                </a:lnTo>
                <a:lnTo>
                  <a:pt x="226" y="256"/>
                </a:lnTo>
                <a:lnTo>
                  <a:pt x="238" y="249"/>
                </a:lnTo>
                <a:lnTo>
                  <a:pt x="251" y="242"/>
                </a:lnTo>
                <a:lnTo>
                  <a:pt x="265" y="238"/>
                </a:lnTo>
                <a:lnTo>
                  <a:pt x="278" y="234"/>
                </a:lnTo>
                <a:lnTo>
                  <a:pt x="292" y="231"/>
                </a:lnTo>
                <a:lnTo>
                  <a:pt x="307" y="230"/>
                </a:lnTo>
                <a:lnTo>
                  <a:pt x="321" y="229"/>
                </a:lnTo>
                <a:lnTo>
                  <a:pt x="335" y="230"/>
                </a:lnTo>
                <a:lnTo>
                  <a:pt x="349" y="231"/>
                </a:lnTo>
                <a:lnTo>
                  <a:pt x="362" y="234"/>
                </a:lnTo>
                <a:lnTo>
                  <a:pt x="376" y="237"/>
                </a:lnTo>
                <a:lnTo>
                  <a:pt x="389" y="242"/>
                </a:lnTo>
                <a:lnTo>
                  <a:pt x="401" y="249"/>
                </a:lnTo>
                <a:lnTo>
                  <a:pt x="413" y="255"/>
                </a:lnTo>
                <a:lnTo>
                  <a:pt x="425" y="264"/>
                </a:lnTo>
                <a:lnTo>
                  <a:pt x="436" y="273"/>
                </a:lnTo>
                <a:lnTo>
                  <a:pt x="446" y="283"/>
                </a:lnTo>
                <a:lnTo>
                  <a:pt x="455" y="292"/>
                </a:lnTo>
                <a:lnTo>
                  <a:pt x="463" y="304"/>
                </a:lnTo>
                <a:lnTo>
                  <a:pt x="471" y="315"/>
                </a:lnTo>
                <a:lnTo>
                  <a:pt x="476" y="327"/>
                </a:lnTo>
                <a:lnTo>
                  <a:pt x="481" y="339"/>
                </a:lnTo>
                <a:lnTo>
                  <a:pt x="485" y="353"/>
                </a:lnTo>
                <a:close/>
                <a:moveTo>
                  <a:pt x="10977" y="827"/>
                </a:moveTo>
                <a:lnTo>
                  <a:pt x="10976" y="783"/>
                </a:lnTo>
                <a:lnTo>
                  <a:pt x="10973" y="742"/>
                </a:lnTo>
                <a:lnTo>
                  <a:pt x="10968" y="701"/>
                </a:lnTo>
                <a:lnTo>
                  <a:pt x="10961" y="660"/>
                </a:lnTo>
                <a:lnTo>
                  <a:pt x="10952" y="620"/>
                </a:lnTo>
                <a:lnTo>
                  <a:pt x="10940" y="581"/>
                </a:lnTo>
                <a:lnTo>
                  <a:pt x="10928" y="543"/>
                </a:lnTo>
                <a:lnTo>
                  <a:pt x="10913" y="505"/>
                </a:lnTo>
                <a:lnTo>
                  <a:pt x="10896" y="468"/>
                </a:lnTo>
                <a:lnTo>
                  <a:pt x="10878" y="433"/>
                </a:lnTo>
                <a:lnTo>
                  <a:pt x="10858" y="399"/>
                </a:lnTo>
                <a:lnTo>
                  <a:pt x="10837" y="365"/>
                </a:lnTo>
                <a:lnTo>
                  <a:pt x="10814" y="332"/>
                </a:lnTo>
                <a:lnTo>
                  <a:pt x="10789" y="302"/>
                </a:lnTo>
                <a:lnTo>
                  <a:pt x="10764" y="271"/>
                </a:lnTo>
                <a:lnTo>
                  <a:pt x="10737" y="242"/>
                </a:lnTo>
                <a:lnTo>
                  <a:pt x="10708" y="215"/>
                </a:lnTo>
                <a:lnTo>
                  <a:pt x="10678" y="189"/>
                </a:lnTo>
                <a:lnTo>
                  <a:pt x="10647" y="164"/>
                </a:lnTo>
                <a:lnTo>
                  <a:pt x="10615" y="141"/>
                </a:lnTo>
                <a:lnTo>
                  <a:pt x="10581" y="120"/>
                </a:lnTo>
                <a:lnTo>
                  <a:pt x="10546" y="100"/>
                </a:lnTo>
                <a:lnTo>
                  <a:pt x="10511" y="82"/>
                </a:lnTo>
                <a:lnTo>
                  <a:pt x="10475" y="65"/>
                </a:lnTo>
                <a:lnTo>
                  <a:pt x="10437" y="51"/>
                </a:lnTo>
                <a:lnTo>
                  <a:pt x="10399" y="37"/>
                </a:lnTo>
                <a:lnTo>
                  <a:pt x="10360" y="26"/>
                </a:lnTo>
                <a:lnTo>
                  <a:pt x="10321" y="17"/>
                </a:lnTo>
                <a:lnTo>
                  <a:pt x="10280" y="9"/>
                </a:lnTo>
                <a:lnTo>
                  <a:pt x="10239" y="4"/>
                </a:lnTo>
                <a:lnTo>
                  <a:pt x="10197" y="1"/>
                </a:lnTo>
                <a:lnTo>
                  <a:pt x="10155" y="0"/>
                </a:lnTo>
                <a:lnTo>
                  <a:pt x="10113" y="1"/>
                </a:lnTo>
                <a:lnTo>
                  <a:pt x="10071" y="4"/>
                </a:lnTo>
                <a:lnTo>
                  <a:pt x="10030" y="9"/>
                </a:lnTo>
                <a:lnTo>
                  <a:pt x="9989" y="17"/>
                </a:lnTo>
                <a:lnTo>
                  <a:pt x="9949" y="26"/>
                </a:lnTo>
                <a:lnTo>
                  <a:pt x="9910" y="37"/>
                </a:lnTo>
                <a:lnTo>
                  <a:pt x="9872" y="51"/>
                </a:lnTo>
                <a:lnTo>
                  <a:pt x="9834" y="65"/>
                </a:lnTo>
                <a:lnTo>
                  <a:pt x="9797" y="82"/>
                </a:lnTo>
                <a:lnTo>
                  <a:pt x="9762" y="100"/>
                </a:lnTo>
                <a:lnTo>
                  <a:pt x="9728" y="120"/>
                </a:lnTo>
                <a:lnTo>
                  <a:pt x="9694" y="141"/>
                </a:lnTo>
                <a:lnTo>
                  <a:pt x="9662" y="164"/>
                </a:lnTo>
                <a:lnTo>
                  <a:pt x="9631" y="189"/>
                </a:lnTo>
                <a:lnTo>
                  <a:pt x="9601" y="215"/>
                </a:lnTo>
                <a:lnTo>
                  <a:pt x="9573" y="242"/>
                </a:lnTo>
                <a:lnTo>
                  <a:pt x="9545" y="271"/>
                </a:lnTo>
                <a:lnTo>
                  <a:pt x="9519" y="302"/>
                </a:lnTo>
                <a:lnTo>
                  <a:pt x="9495" y="332"/>
                </a:lnTo>
                <a:lnTo>
                  <a:pt x="9472" y="365"/>
                </a:lnTo>
                <a:lnTo>
                  <a:pt x="9451" y="399"/>
                </a:lnTo>
                <a:lnTo>
                  <a:pt x="9431" y="433"/>
                </a:lnTo>
                <a:lnTo>
                  <a:pt x="9413" y="468"/>
                </a:lnTo>
                <a:lnTo>
                  <a:pt x="9396" y="505"/>
                </a:lnTo>
                <a:lnTo>
                  <a:pt x="9381" y="543"/>
                </a:lnTo>
                <a:lnTo>
                  <a:pt x="9369" y="581"/>
                </a:lnTo>
                <a:lnTo>
                  <a:pt x="9357" y="620"/>
                </a:lnTo>
                <a:lnTo>
                  <a:pt x="9348" y="660"/>
                </a:lnTo>
                <a:lnTo>
                  <a:pt x="9340" y="701"/>
                </a:lnTo>
                <a:lnTo>
                  <a:pt x="9335" y="742"/>
                </a:lnTo>
                <a:lnTo>
                  <a:pt x="9332" y="783"/>
                </a:lnTo>
                <a:lnTo>
                  <a:pt x="9331" y="827"/>
                </a:lnTo>
                <a:lnTo>
                  <a:pt x="9332" y="869"/>
                </a:lnTo>
                <a:lnTo>
                  <a:pt x="9335" y="910"/>
                </a:lnTo>
                <a:lnTo>
                  <a:pt x="9340" y="952"/>
                </a:lnTo>
                <a:lnTo>
                  <a:pt x="9348" y="992"/>
                </a:lnTo>
                <a:lnTo>
                  <a:pt x="9357" y="1032"/>
                </a:lnTo>
                <a:lnTo>
                  <a:pt x="9369" y="1071"/>
                </a:lnTo>
                <a:lnTo>
                  <a:pt x="9381" y="1109"/>
                </a:lnTo>
                <a:lnTo>
                  <a:pt x="9396" y="1147"/>
                </a:lnTo>
                <a:lnTo>
                  <a:pt x="9413" y="1184"/>
                </a:lnTo>
                <a:lnTo>
                  <a:pt x="9431" y="1219"/>
                </a:lnTo>
                <a:lnTo>
                  <a:pt x="9451" y="1253"/>
                </a:lnTo>
                <a:lnTo>
                  <a:pt x="9472" y="1287"/>
                </a:lnTo>
                <a:lnTo>
                  <a:pt x="9495" y="1320"/>
                </a:lnTo>
                <a:lnTo>
                  <a:pt x="9519" y="1350"/>
                </a:lnTo>
                <a:lnTo>
                  <a:pt x="9545" y="1381"/>
                </a:lnTo>
                <a:lnTo>
                  <a:pt x="9573" y="1410"/>
                </a:lnTo>
                <a:lnTo>
                  <a:pt x="9601" y="1437"/>
                </a:lnTo>
                <a:lnTo>
                  <a:pt x="9631" y="1463"/>
                </a:lnTo>
                <a:lnTo>
                  <a:pt x="9662" y="1488"/>
                </a:lnTo>
                <a:lnTo>
                  <a:pt x="9694" y="1511"/>
                </a:lnTo>
                <a:lnTo>
                  <a:pt x="9728" y="1532"/>
                </a:lnTo>
                <a:lnTo>
                  <a:pt x="9762" y="1552"/>
                </a:lnTo>
                <a:lnTo>
                  <a:pt x="9797" y="1571"/>
                </a:lnTo>
                <a:lnTo>
                  <a:pt x="9834" y="1587"/>
                </a:lnTo>
                <a:lnTo>
                  <a:pt x="9872" y="1601"/>
                </a:lnTo>
                <a:lnTo>
                  <a:pt x="9910" y="1615"/>
                </a:lnTo>
                <a:lnTo>
                  <a:pt x="9949" y="1626"/>
                </a:lnTo>
                <a:lnTo>
                  <a:pt x="9989" y="1635"/>
                </a:lnTo>
                <a:lnTo>
                  <a:pt x="10030" y="1643"/>
                </a:lnTo>
                <a:lnTo>
                  <a:pt x="10071" y="1648"/>
                </a:lnTo>
                <a:lnTo>
                  <a:pt x="10113" y="1651"/>
                </a:lnTo>
                <a:lnTo>
                  <a:pt x="10155" y="1652"/>
                </a:lnTo>
                <a:lnTo>
                  <a:pt x="10197" y="1651"/>
                </a:lnTo>
                <a:lnTo>
                  <a:pt x="10239" y="1648"/>
                </a:lnTo>
                <a:lnTo>
                  <a:pt x="10280" y="1643"/>
                </a:lnTo>
                <a:lnTo>
                  <a:pt x="10321" y="1635"/>
                </a:lnTo>
                <a:lnTo>
                  <a:pt x="10360" y="1626"/>
                </a:lnTo>
                <a:lnTo>
                  <a:pt x="10399" y="1615"/>
                </a:lnTo>
                <a:lnTo>
                  <a:pt x="10437" y="1601"/>
                </a:lnTo>
                <a:lnTo>
                  <a:pt x="10475" y="1587"/>
                </a:lnTo>
                <a:lnTo>
                  <a:pt x="10511" y="1571"/>
                </a:lnTo>
                <a:lnTo>
                  <a:pt x="10546" y="1552"/>
                </a:lnTo>
                <a:lnTo>
                  <a:pt x="10581" y="1532"/>
                </a:lnTo>
                <a:lnTo>
                  <a:pt x="10615" y="1511"/>
                </a:lnTo>
                <a:lnTo>
                  <a:pt x="10647" y="1488"/>
                </a:lnTo>
                <a:lnTo>
                  <a:pt x="10678" y="1463"/>
                </a:lnTo>
                <a:lnTo>
                  <a:pt x="10708" y="1437"/>
                </a:lnTo>
                <a:lnTo>
                  <a:pt x="10737" y="1410"/>
                </a:lnTo>
                <a:lnTo>
                  <a:pt x="10764" y="1381"/>
                </a:lnTo>
                <a:lnTo>
                  <a:pt x="10789" y="1350"/>
                </a:lnTo>
                <a:lnTo>
                  <a:pt x="10814" y="1320"/>
                </a:lnTo>
                <a:lnTo>
                  <a:pt x="10837" y="1287"/>
                </a:lnTo>
                <a:lnTo>
                  <a:pt x="10858" y="1253"/>
                </a:lnTo>
                <a:lnTo>
                  <a:pt x="10878" y="1219"/>
                </a:lnTo>
                <a:lnTo>
                  <a:pt x="10896" y="1184"/>
                </a:lnTo>
                <a:lnTo>
                  <a:pt x="10913" y="1147"/>
                </a:lnTo>
                <a:lnTo>
                  <a:pt x="10928" y="1109"/>
                </a:lnTo>
                <a:lnTo>
                  <a:pt x="10940" y="1071"/>
                </a:lnTo>
                <a:lnTo>
                  <a:pt x="10952" y="1032"/>
                </a:lnTo>
                <a:lnTo>
                  <a:pt x="10961" y="992"/>
                </a:lnTo>
                <a:lnTo>
                  <a:pt x="10968" y="952"/>
                </a:lnTo>
                <a:lnTo>
                  <a:pt x="10973" y="910"/>
                </a:lnTo>
                <a:lnTo>
                  <a:pt x="10976" y="869"/>
                </a:lnTo>
                <a:lnTo>
                  <a:pt x="10977" y="827"/>
                </a:lnTo>
                <a:close/>
                <a:moveTo>
                  <a:pt x="9819" y="827"/>
                </a:moveTo>
                <a:lnTo>
                  <a:pt x="9821" y="843"/>
                </a:lnTo>
                <a:lnTo>
                  <a:pt x="9822" y="860"/>
                </a:lnTo>
                <a:lnTo>
                  <a:pt x="9824" y="877"/>
                </a:lnTo>
                <a:lnTo>
                  <a:pt x="9827" y="893"/>
                </a:lnTo>
                <a:lnTo>
                  <a:pt x="9830" y="910"/>
                </a:lnTo>
                <a:lnTo>
                  <a:pt x="9835" y="926"/>
                </a:lnTo>
                <a:lnTo>
                  <a:pt x="9840" y="940"/>
                </a:lnTo>
                <a:lnTo>
                  <a:pt x="9846" y="956"/>
                </a:lnTo>
                <a:lnTo>
                  <a:pt x="9853" y="971"/>
                </a:lnTo>
                <a:lnTo>
                  <a:pt x="9860" y="985"/>
                </a:lnTo>
                <a:lnTo>
                  <a:pt x="9868" y="999"/>
                </a:lnTo>
                <a:lnTo>
                  <a:pt x="9877" y="1013"/>
                </a:lnTo>
                <a:lnTo>
                  <a:pt x="9887" y="1026"/>
                </a:lnTo>
                <a:lnTo>
                  <a:pt x="9896" y="1038"/>
                </a:lnTo>
                <a:lnTo>
                  <a:pt x="9907" y="1051"/>
                </a:lnTo>
                <a:lnTo>
                  <a:pt x="9918" y="1063"/>
                </a:lnTo>
                <a:lnTo>
                  <a:pt x="9930" y="1073"/>
                </a:lnTo>
                <a:lnTo>
                  <a:pt x="9941" y="1084"/>
                </a:lnTo>
                <a:lnTo>
                  <a:pt x="9954" y="1094"/>
                </a:lnTo>
                <a:lnTo>
                  <a:pt x="9968" y="1103"/>
                </a:lnTo>
                <a:lnTo>
                  <a:pt x="9981" y="1112"/>
                </a:lnTo>
                <a:lnTo>
                  <a:pt x="9995" y="1120"/>
                </a:lnTo>
                <a:lnTo>
                  <a:pt x="10010" y="1127"/>
                </a:lnTo>
                <a:lnTo>
                  <a:pt x="10024" y="1134"/>
                </a:lnTo>
                <a:lnTo>
                  <a:pt x="10039" y="1140"/>
                </a:lnTo>
                <a:lnTo>
                  <a:pt x="10055" y="1145"/>
                </a:lnTo>
                <a:lnTo>
                  <a:pt x="10071" y="1150"/>
                </a:lnTo>
                <a:lnTo>
                  <a:pt x="10087" y="1153"/>
                </a:lnTo>
                <a:lnTo>
                  <a:pt x="10103" y="1157"/>
                </a:lnTo>
                <a:lnTo>
                  <a:pt x="10120" y="1159"/>
                </a:lnTo>
                <a:lnTo>
                  <a:pt x="10137" y="1160"/>
                </a:lnTo>
                <a:lnTo>
                  <a:pt x="10155" y="1161"/>
                </a:lnTo>
                <a:lnTo>
                  <a:pt x="10171" y="1160"/>
                </a:lnTo>
                <a:lnTo>
                  <a:pt x="10188" y="1159"/>
                </a:lnTo>
                <a:lnTo>
                  <a:pt x="10205" y="1157"/>
                </a:lnTo>
                <a:lnTo>
                  <a:pt x="10222" y="1153"/>
                </a:lnTo>
                <a:lnTo>
                  <a:pt x="10239" y="1150"/>
                </a:lnTo>
                <a:lnTo>
                  <a:pt x="10254" y="1145"/>
                </a:lnTo>
                <a:lnTo>
                  <a:pt x="10270" y="1140"/>
                </a:lnTo>
                <a:lnTo>
                  <a:pt x="10285" y="1134"/>
                </a:lnTo>
                <a:lnTo>
                  <a:pt x="10300" y="1127"/>
                </a:lnTo>
                <a:lnTo>
                  <a:pt x="10314" y="1120"/>
                </a:lnTo>
                <a:lnTo>
                  <a:pt x="10328" y="1112"/>
                </a:lnTo>
                <a:lnTo>
                  <a:pt x="10342" y="1103"/>
                </a:lnTo>
                <a:lnTo>
                  <a:pt x="10355" y="1094"/>
                </a:lnTo>
                <a:lnTo>
                  <a:pt x="10368" y="1084"/>
                </a:lnTo>
                <a:lnTo>
                  <a:pt x="10379" y="1073"/>
                </a:lnTo>
                <a:lnTo>
                  <a:pt x="10391" y="1063"/>
                </a:lnTo>
                <a:lnTo>
                  <a:pt x="10402" y="1051"/>
                </a:lnTo>
                <a:lnTo>
                  <a:pt x="10413" y="1038"/>
                </a:lnTo>
                <a:lnTo>
                  <a:pt x="10422" y="1026"/>
                </a:lnTo>
                <a:lnTo>
                  <a:pt x="10432" y="1013"/>
                </a:lnTo>
                <a:lnTo>
                  <a:pt x="10440" y="999"/>
                </a:lnTo>
                <a:lnTo>
                  <a:pt x="10449" y="985"/>
                </a:lnTo>
                <a:lnTo>
                  <a:pt x="10456" y="971"/>
                </a:lnTo>
                <a:lnTo>
                  <a:pt x="10462" y="956"/>
                </a:lnTo>
                <a:lnTo>
                  <a:pt x="10469" y="940"/>
                </a:lnTo>
                <a:lnTo>
                  <a:pt x="10474" y="926"/>
                </a:lnTo>
                <a:lnTo>
                  <a:pt x="10478" y="910"/>
                </a:lnTo>
                <a:lnTo>
                  <a:pt x="10482" y="893"/>
                </a:lnTo>
                <a:lnTo>
                  <a:pt x="10485" y="877"/>
                </a:lnTo>
                <a:lnTo>
                  <a:pt x="10488" y="860"/>
                </a:lnTo>
                <a:lnTo>
                  <a:pt x="10489" y="843"/>
                </a:lnTo>
                <a:lnTo>
                  <a:pt x="10489" y="827"/>
                </a:lnTo>
                <a:lnTo>
                  <a:pt x="10489" y="809"/>
                </a:lnTo>
                <a:lnTo>
                  <a:pt x="10488" y="792"/>
                </a:lnTo>
                <a:lnTo>
                  <a:pt x="10485" y="775"/>
                </a:lnTo>
                <a:lnTo>
                  <a:pt x="10482" y="759"/>
                </a:lnTo>
                <a:lnTo>
                  <a:pt x="10478" y="742"/>
                </a:lnTo>
                <a:lnTo>
                  <a:pt x="10474" y="726"/>
                </a:lnTo>
                <a:lnTo>
                  <a:pt x="10469" y="712"/>
                </a:lnTo>
                <a:lnTo>
                  <a:pt x="10462" y="696"/>
                </a:lnTo>
                <a:lnTo>
                  <a:pt x="10456" y="681"/>
                </a:lnTo>
                <a:lnTo>
                  <a:pt x="10449" y="667"/>
                </a:lnTo>
                <a:lnTo>
                  <a:pt x="10440" y="653"/>
                </a:lnTo>
                <a:lnTo>
                  <a:pt x="10432" y="639"/>
                </a:lnTo>
                <a:lnTo>
                  <a:pt x="10422" y="626"/>
                </a:lnTo>
                <a:lnTo>
                  <a:pt x="10413" y="614"/>
                </a:lnTo>
                <a:lnTo>
                  <a:pt x="10402" y="601"/>
                </a:lnTo>
                <a:lnTo>
                  <a:pt x="10391" y="589"/>
                </a:lnTo>
                <a:lnTo>
                  <a:pt x="10379" y="579"/>
                </a:lnTo>
                <a:lnTo>
                  <a:pt x="10368" y="568"/>
                </a:lnTo>
                <a:lnTo>
                  <a:pt x="10355" y="559"/>
                </a:lnTo>
                <a:lnTo>
                  <a:pt x="10342" y="549"/>
                </a:lnTo>
                <a:lnTo>
                  <a:pt x="10328" y="540"/>
                </a:lnTo>
                <a:lnTo>
                  <a:pt x="10314" y="532"/>
                </a:lnTo>
                <a:lnTo>
                  <a:pt x="10300" y="525"/>
                </a:lnTo>
                <a:lnTo>
                  <a:pt x="10285" y="518"/>
                </a:lnTo>
                <a:lnTo>
                  <a:pt x="10270" y="512"/>
                </a:lnTo>
                <a:lnTo>
                  <a:pt x="10254" y="507"/>
                </a:lnTo>
                <a:lnTo>
                  <a:pt x="10239" y="502"/>
                </a:lnTo>
                <a:lnTo>
                  <a:pt x="10222" y="499"/>
                </a:lnTo>
                <a:lnTo>
                  <a:pt x="10205" y="495"/>
                </a:lnTo>
                <a:lnTo>
                  <a:pt x="10188" y="493"/>
                </a:lnTo>
                <a:lnTo>
                  <a:pt x="10171" y="492"/>
                </a:lnTo>
                <a:lnTo>
                  <a:pt x="10155" y="491"/>
                </a:lnTo>
                <a:lnTo>
                  <a:pt x="10137" y="492"/>
                </a:lnTo>
                <a:lnTo>
                  <a:pt x="10120" y="493"/>
                </a:lnTo>
                <a:lnTo>
                  <a:pt x="10103" y="495"/>
                </a:lnTo>
                <a:lnTo>
                  <a:pt x="10087" y="499"/>
                </a:lnTo>
                <a:lnTo>
                  <a:pt x="10071" y="502"/>
                </a:lnTo>
                <a:lnTo>
                  <a:pt x="10055" y="507"/>
                </a:lnTo>
                <a:lnTo>
                  <a:pt x="10039" y="512"/>
                </a:lnTo>
                <a:lnTo>
                  <a:pt x="10024" y="518"/>
                </a:lnTo>
                <a:lnTo>
                  <a:pt x="10010" y="525"/>
                </a:lnTo>
                <a:lnTo>
                  <a:pt x="9995" y="532"/>
                </a:lnTo>
                <a:lnTo>
                  <a:pt x="9981" y="540"/>
                </a:lnTo>
                <a:lnTo>
                  <a:pt x="9968" y="549"/>
                </a:lnTo>
                <a:lnTo>
                  <a:pt x="9954" y="559"/>
                </a:lnTo>
                <a:lnTo>
                  <a:pt x="9941" y="568"/>
                </a:lnTo>
                <a:lnTo>
                  <a:pt x="9930" y="579"/>
                </a:lnTo>
                <a:lnTo>
                  <a:pt x="9918" y="589"/>
                </a:lnTo>
                <a:lnTo>
                  <a:pt x="9907" y="601"/>
                </a:lnTo>
                <a:lnTo>
                  <a:pt x="9896" y="614"/>
                </a:lnTo>
                <a:lnTo>
                  <a:pt x="9887" y="626"/>
                </a:lnTo>
                <a:lnTo>
                  <a:pt x="9877" y="639"/>
                </a:lnTo>
                <a:lnTo>
                  <a:pt x="9868" y="653"/>
                </a:lnTo>
                <a:lnTo>
                  <a:pt x="9860" y="667"/>
                </a:lnTo>
                <a:lnTo>
                  <a:pt x="9853" y="681"/>
                </a:lnTo>
                <a:lnTo>
                  <a:pt x="9846" y="696"/>
                </a:lnTo>
                <a:lnTo>
                  <a:pt x="9840" y="712"/>
                </a:lnTo>
                <a:lnTo>
                  <a:pt x="9835" y="726"/>
                </a:lnTo>
                <a:lnTo>
                  <a:pt x="9830" y="742"/>
                </a:lnTo>
                <a:lnTo>
                  <a:pt x="9827" y="759"/>
                </a:lnTo>
                <a:lnTo>
                  <a:pt x="9824" y="775"/>
                </a:lnTo>
                <a:lnTo>
                  <a:pt x="9822" y="792"/>
                </a:lnTo>
                <a:lnTo>
                  <a:pt x="9821" y="809"/>
                </a:lnTo>
                <a:lnTo>
                  <a:pt x="9819" y="827"/>
                </a:lnTo>
                <a:close/>
                <a:moveTo>
                  <a:pt x="10811" y="827"/>
                </a:moveTo>
                <a:lnTo>
                  <a:pt x="10811" y="867"/>
                </a:lnTo>
                <a:lnTo>
                  <a:pt x="10811" y="907"/>
                </a:lnTo>
                <a:lnTo>
                  <a:pt x="10811" y="946"/>
                </a:lnTo>
                <a:lnTo>
                  <a:pt x="10810" y="986"/>
                </a:lnTo>
                <a:lnTo>
                  <a:pt x="10809" y="1025"/>
                </a:lnTo>
                <a:lnTo>
                  <a:pt x="10807" y="1064"/>
                </a:lnTo>
                <a:lnTo>
                  <a:pt x="10804" y="1103"/>
                </a:lnTo>
                <a:lnTo>
                  <a:pt x="10801" y="1142"/>
                </a:lnTo>
                <a:lnTo>
                  <a:pt x="10800" y="1151"/>
                </a:lnTo>
                <a:lnTo>
                  <a:pt x="10797" y="1161"/>
                </a:lnTo>
                <a:lnTo>
                  <a:pt x="10795" y="1169"/>
                </a:lnTo>
                <a:lnTo>
                  <a:pt x="10792" y="1177"/>
                </a:lnTo>
                <a:lnTo>
                  <a:pt x="10789" y="1183"/>
                </a:lnTo>
                <a:lnTo>
                  <a:pt x="10785" y="1188"/>
                </a:lnTo>
                <a:lnTo>
                  <a:pt x="10781" y="1193"/>
                </a:lnTo>
                <a:lnTo>
                  <a:pt x="10775" y="1198"/>
                </a:lnTo>
                <a:lnTo>
                  <a:pt x="10770" y="1202"/>
                </a:lnTo>
                <a:lnTo>
                  <a:pt x="10764" y="1205"/>
                </a:lnTo>
                <a:lnTo>
                  <a:pt x="10758" y="1207"/>
                </a:lnTo>
                <a:lnTo>
                  <a:pt x="10750" y="1210"/>
                </a:lnTo>
                <a:lnTo>
                  <a:pt x="10733" y="1213"/>
                </a:lnTo>
                <a:lnTo>
                  <a:pt x="10716" y="1216"/>
                </a:lnTo>
                <a:lnTo>
                  <a:pt x="10648" y="1222"/>
                </a:lnTo>
                <a:lnTo>
                  <a:pt x="10579" y="1227"/>
                </a:lnTo>
                <a:lnTo>
                  <a:pt x="10509" y="1231"/>
                </a:lnTo>
                <a:lnTo>
                  <a:pt x="10437" y="1235"/>
                </a:lnTo>
                <a:lnTo>
                  <a:pt x="10366" y="1237"/>
                </a:lnTo>
                <a:lnTo>
                  <a:pt x="10295" y="1238"/>
                </a:lnTo>
                <a:lnTo>
                  <a:pt x="10224" y="1239"/>
                </a:lnTo>
                <a:lnTo>
                  <a:pt x="10155" y="1239"/>
                </a:lnTo>
                <a:lnTo>
                  <a:pt x="10084" y="1239"/>
                </a:lnTo>
                <a:lnTo>
                  <a:pt x="10014" y="1238"/>
                </a:lnTo>
                <a:lnTo>
                  <a:pt x="9942" y="1237"/>
                </a:lnTo>
                <a:lnTo>
                  <a:pt x="9871" y="1235"/>
                </a:lnTo>
                <a:lnTo>
                  <a:pt x="9801" y="1231"/>
                </a:lnTo>
                <a:lnTo>
                  <a:pt x="9730" y="1227"/>
                </a:lnTo>
                <a:lnTo>
                  <a:pt x="9661" y="1222"/>
                </a:lnTo>
                <a:lnTo>
                  <a:pt x="9594" y="1216"/>
                </a:lnTo>
                <a:lnTo>
                  <a:pt x="9575" y="1213"/>
                </a:lnTo>
                <a:lnTo>
                  <a:pt x="9559" y="1210"/>
                </a:lnTo>
                <a:lnTo>
                  <a:pt x="9552" y="1207"/>
                </a:lnTo>
                <a:lnTo>
                  <a:pt x="9545" y="1205"/>
                </a:lnTo>
                <a:lnTo>
                  <a:pt x="9539" y="1202"/>
                </a:lnTo>
                <a:lnTo>
                  <a:pt x="9534" y="1198"/>
                </a:lnTo>
                <a:lnTo>
                  <a:pt x="9529" y="1193"/>
                </a:lnTo>
                <a:lnTo>
                  <a:pt x="9524" y="1188"/>
                </a:lnTo>
                <a:lnTo>
                  <a:pt x="9520" y="1183"/>
                </a:lnTo>
                <a:lnTo>
                  <a:pt x="9517" y="1177"/>
                </a:lnTo>
                <a:lnTo>
                  <a:pt x="9514" y="1169"/>
                </a:lnTo>
                <a:lnTo>
                  <a:pt x="9512" y="1161"/>
                </a:lnTo>
                <a:lnTo>
                  <a:pt x="9510" y="1151"/>
                </a:lnTo>
                <a:lnTo>
                  <a:pt x="9509" y="1142"/>
                </a:lnTo>
                <a:lnTo>
                  <a:pt x="9505" y="1103"/>
                </a:lnTo>
                <a:lnTo>
                  <a:pt x="9502" y="1064"/>
                </a:lnTo>
                <a:lnTo>
                  <a:pt x="9500" y="1025"/>
                </a:lnTo>
                <a:lnTo>
                  <a:pt x="9499" y="986"/>
                </a:lnTo>
                <a:lnTo>
                  <a:pt x="9498" y="946"/>
                </a:lnTo>
                <a:lnTo>
                  <a:pt x="9498" y="907"/>
                </a:lnTo>
                <a:lnTo>
                  <a:pt x="9497" y="867"/>
                </a:lnTo>
                <a:lnTo>
                  <a:pt x="9497" y="827"/>
                </a:lnTo>
                <a:lnTo>
                  <a:pt x="9497" y="785"/>
                </a:lnTo>
                <a:lnTo>
                  <a:pt x="9498" y="745"/>
                </a:lnTo>
                <a:lnTo>
                  <a:pt x="9498" y="706"/>
                </a:lnTo>
                <a:lnTo>
                  <a:pt x="9499" y="666"/>
                </a:lnTo>
                <a:lnTo>
                  <a:pt x="9500" y="627"/>
                </a:lnTo>
                <a:lnTo>
                  <a:pt x="9502" y="588"/>
                </a:lnTo>
                <a:lnTo>
                  <a:pt x="9505" y="549"/>
                </a:lnTo>
                <a:lnTo>
                  <a:pt x="9509" y="510"/>
                </a:lnTo>
                <a:lnTo>
                  <a:pt x="9510" y="501"/>
                </a:lnTo>
                <a:lnTo>
                  <a:pt x="9512" y="491"/>
                </a:lnTo>
                <a:lnTo>
                  <a:pt x="9514" y="483"/>
                </a:lnTo>
                <a:lnTo>
                  <a:pt x="9517" y="475"/>
                </a:lnTo>
                <a:lnTo>
                  <a:pt x="9520" y="469"/>
                </a:lnTo>
                <a:lnTo>
                  <a:pt x="9524" y="464"/>
                </a:lnTo>
                <a:lnTo>
                  <a:pt x="9529" y="459"/>
                </a:lnTo>
                <a:lnTo>
                  <a:pt x="9534" y="454"/>
                </a:lnTo>
                <a:lnTo>
                  <a:pt x="9539" y="450"/>
                </a:lnTo>
                <a:lnTo>
                  <a:pt x="9545" y="447"/>
                </a:lnTo>
                <a:lnTo>
                  <a:pt x="9552" y="445"/>
                </a:lnTo>
                <a:lnTo>
                  <a:pt x="9559" y="442"/>
                </a:lnTo>
                <a:lnTo>
                  <a:pt x="9575" y="439"/>
                </a:lnTo>
                <a:lnTo>
                  <a:pt x="9594" y="436"/>
                </a:lnTo>
                <a:lnTo>
                  <a:pt x="9661" y="430"/>
                </a:lnTo>
                <a:lnTo>
                  <a:pt x="9730" y="425"/>
                </a:lnTo>
                <a:lnTo>
                  <a:pt x="9801" y="421"/>
                </a:lnTo>
                <a:lnTo>
                  <a:pt x="9871" y="417"/>
                </a:lnTo>
                <a:lnTo>
                  <a:pt x="9942" y="415"/>
                </a:lnTo>
                <a:lnTo>
                  <a:pt x="10014" y="414"/>
                </a:lnTo>
                <a:lnTo>
                  <a:pt x="10084" y="413"/>
                </a:lnTo>
                <a:lnTo>
                  <a:pt x="10155" y="413"/>
                </a:lnTo>
                <a:lnTo>
                  <a:pt x="10224" y="413"/>
                </a:lnTo>
                <a:lnTo>
                  <a:pt x="10295" y="414"/>
                </a:lnTo>
                <a:lnTo>
                  <a:pt x="10366" y="415"/>
                </a:lnTo>
                <a:lnTo>
                  <a:pt x="10437" y="417"/>
                </a:lnTo>
                <a:lnTo>
                  <a:pt x="10509" y="421"/>
                </a:lnTo>
                <a:lnTo>
                  <a:pt x="10579" y="425"/>
                </a:lnTo>
                <a:lnTo>
                  <a:pt x="10648" y="430"/>
                </a:lnTo>
                <a:lnTo>
                  <a:pt x="10716" y="436"/>
                </a:lnTo>
                <a:lnTo>
                  <a:pt x="10733" y="439"/>
                </a:lnTo>
                <a:lnTo>
                  <a:pt x="10750" y="442"/>
                </a:lnTo>
                <a:lnTo>
                  <a:pt x="10758" y="445"/>
                </a:lnTo>
                <a:lnTo>
                  <a:pt x="10764" y="447"/>
                </a:lnTo>
                <a:lnTo>
                  <a:pt x="10770" y="450"/>
                </a:lnTo>
                <a:lnTo>
                  <a:pt x="10775" y="454"/>
                </a:lnTo>
                <a:lnTo>
                  <a:pt x="10781" y="459"/>
                </a:lnTo>
                <a:lnTo>
                  <a:pt x="10785" y="464"/>
                </a:lnTo>
                <a:lnTo>
                  <a:pt x="10789" y="469"/>
                </a:lnTo>
                <a:lnTo>
                  <a:pt x="10792" y="475"/>
                </a:lnTo>
                <a:lnTo>
                  <a:pt x="10795" y="483"/>
                </a:lnTo>
                <a:lnTo>
                  <a:pt x="10797" y="491"/>
                </a:lnTo>
                <a:lnTo>
                  <a:pt x="10800" y="501"/>
                </a:lnTo>
                <a:lnTo>
                  <a:pt x="10801" y="510"/>
                </a:lnTo>
                <a:lnTo>
                  <a:pt x="10804" y="549"/>
                </a:lnTo>
                <a:lnTo>
                  <a:pt x="10807" y="588"/>
                </a:lnTo>
                <a:lnTo>
                  <a:pt x="10809" y="627"/>
                </a:lnTo>
                <a:lnTo>
                  <a:pt x="10810" y="666"/>
                </a:lnTo>
                <a:lnTo>
                  <a:pt x="10811" y="706"/>
                </a:lnTo>
                <a:lnTo>
                  <a:pt x="10811" y="745"/>
                </a:lnTo>
                <a:lnTo>
                  <a:pt x="10811" y="785"/>
                </a:lnTo>
                <a:lnTo>
                  <a:pt x="10811" y="827"/>
                </a:lnTo>
                <a:close/>
                <a:moveTo>
                  <a:pt x="12582" y="802"/>
                </a:moveTo>
                <a:lnTo>
                  <a:pt x="12581" y="829"/>
                </a:lnTo>
                <a:lnTo>
                  <a:pt x="12579" y="855"/>
                </a:lnTo>
                <a:lnTo>
                  <a:pt x="12576" y="880"/>
                </a:lnTo>
                <a:lnTo>
                  <a:pt x="12572" y="906"/>
                </a:lnTo>
                <a:lnTo>
                  <a:pt x="12566" y="931"/>
                </a:lnTo>
                <a:lnTo>
                  <a:pt x="12559" y="956"/>
                </a:lnTo>
                <a:lnTo>
                  <a:pt x="12551" y="980"/>
                </a:lnTo>
                <a:lnTo>
                  <a:pt x="12541" y="1004"/>
                </a:lnTo>
                <a:lnTo>
                  <a:pt x="12531" y="1028"/>
                </a:lnTo>
                <a:lnTo>
                  <a:pt x="12518" y="1051"/>
                </a:lnTo>
                <a:lnTo>
                  <a:pt x="12504" y="1074"/>
                </a:lnTo>
                <a:lnTo>
                  <a:pt x="12490" y="1096"/>
                </a:lnTo>
                <a:lnTo>
                  <a:pt x="12474" y="1119"/>
                </a:lnTo>
                <a:lnTo>
                  <a:pt x="12457" y="1141"/>
                </a:lnTo>
                <a:lnTo>
                  <a:pt x="12438" y="1162"/>
                </a:lnTo>
                <a:lnTo>
                  <a:pt x="12418" y="1183"/>
                </a:lnTo>
                <a:lnTo>
                  <a:pt x="12398" y="1203"/>
                </a:lnTo>
                <a:lnTo>
                  <a:pt x="12377" y="1222"/>
                </a:lnTo>
                <a:lnTo>
                  <a:pt x="12356" y="1240"/>
                </a:lnTo>
                <a:lnTo>
                  <a:pt x="12334" y="1257"/>
                </a:lnTo>
                <a:lnTo>
                  <a:pt x="12312" y="1271"/>
                </a:lnTo>
                <a:lnTo>
                  <a:pt x="12289" y="1285"/>
                </a:lnTo>
                <a:lnTo>
                  <a:pt x="12267" y="1298"/>
                </a:lnTo>
                <a:lnTo>
                  <a:pt x="12244" y="1308"/>
                </a:lnTo>
                <a:lnTo>
                  <a:pt x="12220" y="1319"/>
                </a:lnTo>
                <a:lnTo>
                  <a:pt x="12196" y="1327"/>
                </a:lnTo>
                <a:lnTo>
                  <a:pt x="12171" y="1335"/>
                </a:lnTo>
                <a:lnTo>
                  <a:pt x="12147" y="1340"/>
                </a:lnTo>
                <a:lnTo>
                  <a:pt x="12122" y="1345"/>
                </a:lnTo>
                <a:lnTo>
                  <a:pt x="12096" y="1348"/>
                </a:lnTo>
                <a:lnTo>
                  <a:pt x="12071" y="1349"/>
                </a:lnTo>
                <a:lnTo>
                  <a:pt x="12044" y="1350"/>
                </a:lnTo>
                <a:lnTo>
                  <a:pt x="12013" y="1349"/>
                </a:lnTo>
                <a:lnTo>
                  <a:pt x="11983" y="1348"/>
                </a:lnTo>
                <a:lnTo>
                  <a:pt x="11953" y="1344"/>
                </a:lnTo>
                <a:lnTo>
                  <a:pt x="11925" y="1340"/>
                </a:lnTo>
                <a:lnTo>
                  <a:pt x="11896" y="1334"/>
                </a:lnTo>
                <a:lnTo>
                  <a:pt x="11868" y="1326"/>
                </a:lnTo>
                <a:lnTo>
                  <a:pt x="11842" y="1318"/>
                </a:lnTo>
                <a:lnTo>
                  <a:pt x="11814" y="1307"/>
                </a:lnTo>
                <a:lnTo>
                  <a:pt x="11789" y="1297"/>
                </a:lnTo>
                <a:lnTo>
                  <a:pt x="11763" y="1284"/>
                </a:lnTo>
                <a:lnTo>
                  <a:pt x="11739" y="1269"/>
                </a:lnTo>
                <a:lnTo>
                  <a:pt x="11714" y="1255"/>
                </a:lnTo>
                <a:lnTo>
                  <a:pt x="11691" y="1238"/>
                </a:lnTo>
                <a:lnTo>
                  <a:pt x="11668" y="1220"/>
                </a:lnTo>
                <a:lnTo>
                  <a:pt x="11646" y="1200"/>
                </a:lnTo>
                <a:lnTo>
                  <a:pt x="11624" y="1180"/>
                </a:lnTo>
                <a:lnTo>
                  <a:pt x="11603" y="1158"/>
                </a:lnTo>
                <a:lnTo>
                  <a:pt x="11584" y="1135"/>
                </a:lnTo>
                <a:lnTo>
                  <a:pt x="11566" y="1112"/>
                </a:lnTo>
                <a:lnTo>
                  <a:pt x="11550" y="1088"/>
                </a:lnTo>
                <a:lnTo>
                  <a:pt x="11534" y="1065"/>
                </a:lnTo>
                <a:lnTo>
                  <a:pt x="11520" y="1039"/>
                </a:lnTo>
                <a:lnTo>
                  <a:pt x="11508" y="1014"/>
                </a:lnTo>
                <a:lnTo>
                  <a:pt x="11496" y="988"/>
                </a:lnTo>
                <a:lnTo>
                  <a:pt x="11485" y="961"/>
                </a:lnTo>
                <a:lnTo>
                  <a:pt x="11477" y="934"/>
                </a:lnTo>
                <a:lnTo>
                  <a:pt x="11470" y="907"/>
                </a:lnTo>
                <a:lnTo>
                  <a:pt x="11464" y="878"/>
                </a:lnTo>
                <a:lnTo>
                  <a:pt x="11459" y="849"/>
                </a:lnTo>
                <a:lnTo>
                  <a:pt x="11456" y="819"/>
                </a:lnTo>
                <a:lnTo>
                  <a:pt x="11454" y="789"/>
                </a:lnTo>
                <a:lnTo>
                  <a:pt x="11453" y="758"/>
                </a:lnTo>
                <a:lnTo>
                  <a:pt x="11454" y="727"/>
                </a:lnTo>
                <a:lnTo>
                  <a:pt x="11456" y="697"/>
                </a:lnTo>
                <a:lnTo>
                  <a:pt x="11459" y="667"/>
                </a:lnTo>
                <a:lnTo>
                  <a:pt x="11464" y="638"/>
                </a:lnTo>
                <a:lnTo>
                  <a:pt x="11470" y="609"/>
                </a:lnTo>
                <a:lnTo>
                  <a:pt x="11477" y="582"/>
                </a:lnTo>
                <a:lnTo>
                  <a:pt x="11485" y="555"/>
                </a:lnTo>
                <a:lnTo>
                  <a:pt x="11496" y="527"/>
                </a:lnTo>
                <a:lnTo>
                  <a:pt x="11508" y="502"/>
                </a:lnTo>
                <a:lnTo>
                  <a:pt x="11520" y="477"/>
                </a:lnTo>
                <a:lnTo>
                  <a:pt x="11534" y="451"/>
                </a:lnTo>
                <a:lnTo>
                  <a:pt x="11550" y="427"/>
                </a:lnTo>
                <a:lnTo>
                  <a:pt x="11566" y="404"/>
                </a:lnTo>
                <a:lnTo>
                  <a:pt x="11584" y="381"/>
                </a:lnTo>
                <a:lnTo>
                  <a:pt x="11603" y="358"/>
                </a:lnTo>
                <a:lnTo>
                  <a:pt x="11624" y="337"/>
                </a:lnTo>
                <a:lnTo>
                  <a:pt x="11646" y="316"/>
                </a:lnTo>
                <a:lnTo>
                  <a:pt x="11668" y="297"/>
                </a:lnTo>
                <a:lnTo>
                  <a:pt x="11691" y="278"/>
                </a:lnTo>
                <a:lnTo>
                  <a:pt x="11714" y="263"/>
                </a:lnTo>
                <a:lnTo>
                  <a:pt x="11739" y="247"/>
                </a:lnTo>
                <a:lnTo>
                  <a:pt x="11763" y="233"/>
                </a:lnTo>
                <a:lnTo>
                  <a:pt x="11789" y="220"/>
                </a:lnTo>
                <a:lnTo>
                  <a:pt x="11814" y="209"/>
                </a:lnTo>
                <a:lnTo>
                  <a:pt x="11842" y="198"/>
                </a:lnTo>
                <a:lnTo>
                  <a:pt x="11868" y="190"/>
                </a:lnTo>
                <a:lnTo>
                  <a:pt x="11896" y="182"/>
                </a:lnTo>
                <a:lnTo>
                  <a:pt x="11925" y="176"/>
                </a:lnTo>
                <a:lnTo>
                  <a:pt x="11953" y="172"/>
                </a:lnTo>
                <a:lnTo>
                  <a:pt x="11983" y="169"/>
                </a:lnTo>
                <a:lnTo>
                  <a:pt x="12013" y="167"/>
                </a:lnTo>
                <a:lnTo>
                  <a:pt x="12044" y="166"/>
                </a:lnTo>
                <a:lnTo>
                  <a:pt x="12071" y="167"/>
                </a:lnTo>
                <a:lnTo>
                  <a:pt x="12096" y="168"/>
                </a:lnTo>
                <a:lnTo>
                  <a:pt x="12121" y="171"/>
                </a:lnTo>
                <a:lnTo>
                  <a:pt x="12146" y="174"/>
                </a:lnTo>
                <a:lnTo>
                  <a:pt x="12170" y="179"/>
                </a:lnTo>
                <a:lnTo>
                  <a:pt x="12196" y="184"/>
                </a:lnTo>
                <a:lnTo>
                  <a:pt x="12219" y="192"/>
                </a:lnTo>
                <a:lnTo>
                  <a:pt x="12243" y="199"/>
                </a:lnTo>
                <a:lnTo>
                  <a:pt x="12266" y="209"/>
                </a:lnTo>
                <a:lnTo>
                  <a:pt x="12289" y="218"/>
                </a:lnTo>
                <a:lnTo>
                  <a:pt x="12311" y="230"/>
                </a:lnTo>
                <a:lnTo>
                  <a:pt x="12333" y="242"/>
                </a:lnTo>
                <a:lnTo>
                  <a:pt x="12355" y="255"/>
                </a:lnTo>
                <a:lnTo>
                  <a:pt x="12376" y="270"/>
                </a:lnTo>
                <a:lnTo>
                  <a:pt x="12397" y="285"/>
                </a:lnTo>
                <a:lnTo>
                  <a:pt x="12418" y="302"/>
                </a:lnTo>
                <a:lnTo>
                  <a:pt x="12430" y="312"/>
                </a:lnTo>
                <a:lnTo>
                  <a:pt x="12439" y="323"/>
                </a:lnTo>
                <a:lnTo>
                  <a:pt x="12448" y="335"/>
                </a:lnTo>
                <a:lnTo>
                  <a:pt x="12455" y="347"/>
                </a:lnTo>
                <a:lnTo>
                  <a:pt x="12460" y="361"/>
                </a:lnTo>
                <a:lnTo>
                  <a:pt x="12464" y="374"/>
                </a:lnTo>
                <a:lnTo>
                  <a:pt x="12467" y="389"/>
                </a:lnTo>
                <a:lnTo>
                  <a:pt x="12467" y="404"/>
                </a:lnTo>
                <a:lnTo>
                  <a:pt x="12467" y="417"/>
                </a:lnTo>
                <a:lnTo>
                  <a:pt x="12464" y="431"/>
                </a:lnTo>
                <a:lnTo>
                  <a:pt x="12461" y="443"/>
                </a:lnTo>
                <a:lnTo>
                  <a:pt x="12457" y="455"/>
                </a:lnTo>
                <a:lnTo>
                  <a:pt x="12452" y="467"/>
                </a:lnTo>
                <a:lnTo>
                  <a:pt x="12446" y="478"/>
                </a:lnTo>
                <a:lnTo>
                  <a:pt x="12438" y="488"/>
                </a:lnTo>
                <a:lnTo>
                  <a:pt x="12429" y="498"/>
                </a:lnTo>
                <a:lnTo>
                  <a:pt x="12419" y="506"/>
                </a:lnTo>
                <a:lnTo>
                  <a:pt x="12409" y="514"/>
                </a:lnTo>
                <a:lnTo>
                  <a:pt x="12397" y="521"/>
                </a:lnTo>
                <a:lnTo>
                  <a:pt x="12387" y="526"/>
                </a:lnTo>
                <a:lnTo>
                  <a:pt x="12374" y="530"/>
                </a:lnTo>
                <a:lnTo>
                  <a:pt x="12362" y="533"/>
                </a:lnTo>
                <a:lnTo>
                  <a:pt x="12349" y="536"/>
                </a:lnTo>
                <a:lnTo>
                  <a:pt x="12335" y="536"/>
                </a:lnTo>
                <a:lnTo>
                  <a:pt x="12324" y="536"/>
                </a:lnTo>
                <a:lnTo>
                  <a:pt x="12312" y="533"/>
                </a:lnTo>
                <a:lnTo>
                  <a:pt x="12302" y="531"/>
                </a:lnTo>
                <a:lnTo>
                  <a:pt x="12290" y="528"/>
                </a:lnTo>
                <a:lnTo>
                  <a:pt x="12280" y="524"/>
                </a:lnTo>
                <a:lnTo>
                  <a:pt x="12270" y="519"/>
                </a:lnTo>
                <a:lnTo>
                  <a:pt x="12261" y="512"/>
                </a:lnTo>
                <a:lnTo>
                  <a:pt x="12251" y="505"/>
                </a:lnTo>
                <a:lnTo>
                  <a:pt x="12240" y="495"/>
                </a:lnTo>
                <a:lnTo>
                  <a:pt x="12228" y="487"/>
                </a:lnTo>
                <a:lnTo>
                  <a:pt x="12217" y="480"/>
                </a:lnTo>
                <a:lnTo>
                  <a:pt x="12205" y="472"/>
                </a:lnTo>
                <a:lnTo>
                  <a:pt x="12192" y="466"/>
                </a:lnTo>
                <a:lnTo>
                  <a:pt x="12180" y="460"/>
                </a:lnTo>
                <a:lnTo>
                  <a:pt x="12167" y="454"/>
                </a:lnTo>
                <a:lnTo>
                  <a:pt x="12155" y="449"/>
                </a:lnTo>
                <a:lnTo>
                  <a:pt x="12142" y="445"/>
                </a:lnTo>
                <a:lnTo>
                  <a:pt x="12128" y="441"/>
                </a:lnTo>
                <a:lnTo>
                  <a:pt x="12115" y="438"/>
                </a:lnTo>
                <a:lnTo>
                  <a:pt x="12101" y="435"/>
                </a:lnTo>
                <a:lnTo>
                  <a:pt x="12087" y="433"/>
                </a:lnTo>
                <a:lnTo>
                  <a:pt x="12073" y="431"/>
                </a:lnTo>
                <a:lnTo>
                  <a:pt x="12059" y="431"/>
                </a:lnTo>
                <a:lnTo>
                  <a:pt x="12044" y="430"/>
                </a:lnTo>
                <a:lnTo>
                  <a:pt x="12028" y="431"/>
                </a:lnTo>
                <a:lnTo>
                  <a:pt x="12011" y="432"/>
                </a:lnTo>
                <a:lnTo>
                  <a:pt x="11994" y="433"/>
                </a:lnTo>
                <a:lnTo>
                  <a:pt x="11978" y="436"/>
                </a:lnTo>
                <a:lnTo>
                  <a:pt x="11962" y="440"/>
                </a:lnTo>
                <a:lnTo>
                  <a:pt x="11947" y="444"/>
                </a:lnTo>
                <a:lnTo>
                  <a:pt x="11932" y="448"/>
                </a:lnTo>
                <a:lnTo>
                  <a:pt x="11917" y="454"/>
                </a:lnTo>
                <a:lnTo>
                  <a:pt x="11903" y="461"/>
                </a:lnTo>
                <a:lnTo>
                  <a:pt x="11889" y="467"/>
                </a:lnTo>
                <a:lnTo>
                  <a:pt x="11874" y="475"/>
                </a:lnTo>
                <a:lnTo>
                  <a:pt x="11862" y="484"/>
                </a:lnTo>
                <a:lnTo>
                  <a:pt x="11848" y="492"/>
                </a:lnTo>
                <a:lnTo>
                  <a:pt x="11835" y="503"/>
                </a:lnTo>
                <a:lnTo>
                  <a:pt x="11823" y="513"/>
                </a:lnTo>
                <a:lnTo>
                  <a:pt x="11811" y="525"/>
                </a:lnTo>
                <a:lnTo>
                  <a:pt x="11800" y="537"/>
                </a:lnTo>
                <a:lnTo>
                  <a:pt x="11789" y="549"/>
                </a:lnTo>
                <a:lnTo>
                  <a:pt x="11779" y="562"/>
                </a:lnTo>
                <a:lnTo>
                  <a:pt x="11769" y="575"/>
                </a:lnTo>
                <a:lnTo>
                  <a:pt x="11761" y="588"/>
                </a:lnTo>
                <a:lnTo>
                  <a:pt x="11753" y="602"/>
                </a:lnTo>
                <a:lnTo>
                  <a:pt x="11746" y="616"/>
                </a:lnTo>
                <a:lnTo>
                  <a:pt x="11740" y="630"/>
                </a:lnTo>
                <a:lnTo>
                  <a:pt x="11734" y="645"/>
                </a:lnTo>
                <a:lnTo>
                  <a:pt x="11729" y="660"/>
                </a:lnTo>
                <a:lnTo>
                  <a:pt x="11725" y="676"/>
                </a:lnTo>
                <a:lnTo>
                  <a:pt x="11722" y="692"/>
                </a:lnTo>
                <a:lnTo>
                  <a:pt x="11720" y="707"/>
                </a:lnTo>
                <a:lnTo>
                  <a:pt x="11718" y="724"/>
                </a:lnTo>
                <a:lnTo>
                  <a:pt x="11717" y="741"/>
                </a:lnTo>
                <a:lnTo>
                  <a:pt x="11717" y="758"/>
                </a:lnTo>
                <a:lnTo>
                  <a:pt x="11717" y="775"/>
                </a:lnTo>
                <a:lnTo>
                  <a:pt x="11718" y="792"/>
                </a:lnTo>
                <a:lnTo>
                  <a:pt x="11720" y="809"/>
                </a:lnTo>
                <a:lnTo>
                  <a:pt x="11722" y="824"/>
                </a:lnTo>
                <a:lnTo>
                  <a:pt x="11725" y="840"/>
                </a:lnTo>
                <a:lnTo>
                  <a:pt x="11729" y="855"/>
                </a:lnTo>
                <a:lnTo>
                  <a:pt x="11734" y="871"/>
                </a:lnTo>
                <a:lnTo>
                  <a:pt x="11740" y="886"/>
                </a:lnTo>
                <a:lnTo>
                  <a:pt x="11746" y="899"/>
                </a:lnTo>
                <a:lnTo>
                  <a:pt x="11753" y="914"/>
                </a:lnTo>
                <a:lnTo>
                  <a:pt x="11761" y="928"/>
                </a:lnTo>
                <a:lnTo>
                  <a:pt x="11769" y="940"/>
                </a:lnTo>
                <a:lnTo>
                  <a:pt x="11779" y="954"/>
                </a:lnTo>
                <a:lnTo>
                  <a:pt x="11789" y="967"/>
                </a:lnTo>
                <a:lnTo>
                  <a:pt x="11800" y="979"/>
                </a:lnTo>
                <a:lnTo>
                  <a:pt x="11811" y="991"/>
                </a:lnTo>
                <a:lnTo>
                  <a:pt x="11823" y="1003"/>
                </a:lnTo>
                <a:lnTo>
                  <a:pt x="11835" y="1013"/>
                </a:lnTo>
                <a:lnTo>
                  <a:pt x="11848" y="1024"/>
                </a:lnTo>
                <a:lnTo>
                  <a:pt x="11862" y="1032"/>
                </a:lnTo>
                <a:lnTo>
                  <a:pt x="11874" y="1042"/>
                </a:lnTo>
                <a:lnTo>
                  <a:pt x="11889" y="1049"/>
                </a:lnTo>
                <a:lnTo>
                  <a:pt x="11903" y="1056"/>
                </a:lnTo>
                <a:lnTo>
                  <a:pt x="11917" y="1063"/>
                </a:lnTo>
                <a:lnTo>
                  <a:pt x="11932" y="1068"/>
                </a:lnTo>
                <a:lnTo>
                  <a:pt x="11947" y="1072"/>
                </a:lnTo>
                <a:lnTo>
                  <a:pt x="11962" y="1076"/>
                </a:lnTo>
                <a:lnTo>
                  <a:pt x="11978" y="1080"/>
                </a:lnTo>
                <a:lnTo>
                  <a:pt x="11994" y="1083"/>
                </a:lnTo>
                <a:lnTo>
                  <a:pt x="12011" y="1085"/>
                </a:lnTo>
                <a:lnTo>
                  <a:pt x="12028" y="1086"/>
                </a:lnTo>
                <a:lnTo>
                  <a:pt x="12044" y="1086"/>
                </a:lnTo>
                <a:lnTo>
                  <a:pt x="12064" y="1085"/>
                </a:lnTo>
                <a:lnTo>
                  <a:pt x="12084" y="1083"/>
                </a:lnTo>
                <a:lnTo>
                  <a:pt x="12103" y="1080"/>
                </a:lnTo>
                <a:lnTo>
                  <a:pt x="12123" y="1074"/>
                </a:lnTo>
                <a:lnTo>
                  <a:pt x="12141" y="1068"/>
                </a:lnTo>
                <a:lnTo>
                  <a:pt x="12160" y="1060"/>
                </a:lnTo>
                <a:lnTo>
                  <a:pt x="12178" y="1050"/>
                </a:lnTo>
                <a:lnTo>
                  <a:pt x="12196" y="1038"/>
                </a:lnTo>
                <a:lnTo>
                  <a:pt x="12212" y="1027"/>
                </a:lnTo>
                <a:lnTo>
                  <a:pt x="12227" y="1014"/>
                </a:lnTo>
                <a:lnTo>
                  <a:pt x="12242" y="1000"/>
                </a:lnTo>
                <a:lnTo>
                  <a:pt x="12255" y="987"/>
                </a:lnTo>
                <a:lnTo>
                  <a:pt x="12269" y="971"/>
                </a:lnTo>
                <a:lnTo>
                  <a:pt x="12281" y="955"/>
                </a:lnTo>
                <a:lnTo>
                  <a:pt x="12292" y="937"/>
                </a:lnTo>
                <a:lnTo>
                  <a:pt x="12303" y="919"/>
                </a:lnTo>
                <a:lnTo>
                  <a:pt x="12121" y="919"/>
                </a:lnTo>
                <a:lnTo>
                  <a:pt x="12108" y="919"/>
                </a:lnTo>
                <a:lnTo>
                  <a:pt x="12098" y="917"/>
                </a:lnTo>
                <a:lnTo>
                  <a:pt x="12086" y="915"/>
                </a:lnTo>
                <a:lnTo>
                  <a:pt x="12076" y="911"/>
                </a:lnTo>
                <a:lnTo>
                  <a:pt x="12066" y="907"/>
                </a:lnTo>
                <a:lnTo>
                  <a:pt x="12057" y="900"/>
                </a:lnTo>
                <a:lnTo>
                  <a:pt x="12047" y="894"/>
                </a:lnTo>
                <a:lnTo>
                  <a:pt x="12039" y="886"/>
                </a:lnTo>
                <a:lnTo>
                  <a:pt x="12031" y="877"/>
                </a:lnTo>
                <a:lnTo>
                  <a:pt x="12024" y="869"/>
                </a:lnTo>
                <a:lnTo>
                  <a:pt x="12018" y="859"/>
                </a:lnTo>
                <a:lnTo>
                  <a:pt x="12014" y="849"/>
                </a:lnTo>
                <a:lnTo>
                  <a:pt x="12010" y="838"/>
                </a:lnTo>
                <a:lnTo>
                  <a:pt x="12007" y="828"/>
                </a:lnTo>
                <a:lnTo>
                  <a:pt x="12005" y="816"/>
                </a:lnTo>
                <a:lnTo>
                  <a:pt x="12004" y="803"/>
                </a:lnTo>
                <a:lnTo>
                  <a:pt x="12005" y="792"/>
                </a:lnTo>
                <a:lnTo>
                  <a:pt x="12007" y="780"/>
                </a:lnTo>
                <a:lnTo>
                  <a:pt x="12010" y="770"/>
                </a:lnTo>
                <a:lnTo>
                  <a:pt x="12014" y="759"/>
                </a:lnTo>
                <a:lnTo>
                  <a:pt x="12018" y="750"/>
                </a:lnTo>
                <a:lnTo>
                  <a:pt x="12024" y="739"/>
                </a:lnTo>
                <a:lnTo>
                  <a:pt x="12031" y="731"/>
                </a:lnTo>
                <a:lnTo>
                  <a:pt x="12039" y="722"/>
                </a:lnTo>
                <a:lnTo>
                  <a:pt x="12047" y="714"/>
                </a:lnTo>
                <a:lnTo>
                  <a:pt x="12057" y="707"/>
                </a:lnTo>
                <a:lnTo>
                  <a:pt x="12066" y="701"/>
                </a:lnTo>
                <a:lnTo>
                  <a:pt x="12076" y="696"/>
                </a:lnTo>
                <a:lnTo>
                  <a:pt x="12086" y="693"/>
                </a:lnTo>
                <a:lnTo>
                  <a:pt x="12098" y="689"/>
                </a:lnTo>
                <a:lnTo>
                  <a:pt x="12108" y="688"/>
                </a:lnTo>
                <a:lnTo>
                  <a:pt x="12121" y="687"/>
                </a:lnTo>
                <a:lnTo>
                  <a:pt x="12467" y="687"/>
                </a:lnTo>
                <a:lnTo>
                  <a:pt x="12479" y="688"/>
                </a:lnTo>
                <a:lnTo>
                  <a:pt x="12490" y="689"/>
                </a:lnTo>
                <a:lnTo>
                  <a:pt x="12501" y="693"/>
                </a:lnTo>
                <a:lnTo>
                  <a:pt x="12511" y="696"/>
                </a:lnTo>
                <a:lnTo>
                  <a:pt x="12521" y="701"/>
                </a:lnTo>
                <a:lnTo>
                  <a:pt x="12531" y="706"/>
                </a:lnTo>
                <a:lnTo>
                  <a:pt x="12540" y="714"/>
                </a:lnTo>
                <a:lnTo>
                  <a:pt x="12549" y="721"/>
                </a:lnTo>
                <a:lnTo>
                  <a:pt x="12556" y="730"/>
                </a:lnTo>
                <a:lnTo>
                  <a:pt x="12563" y="739"/>
                </a:lnTo>
                <a:lnTo>
                  <a:pt x="12568" y="749"/>
                </a:lnTo>
                <a:lnTo>
                  <a:pt x="12574" y="758"/>
                </a:lnTo>
                <a:lnTo>
                  <a:pt x="12577" y="769"/>
                </a:lnTo>
                <a:lnTo>
                  <a:pt x="12580" y="779"/>
                </a:lnTo>
                <a:lnTo>
                  <a:pt x="12581" y="791"/>
                </a:lnTo>
                <a:lnTo>
                  <a:pt x="12582" y="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76" tIns="34288" rIns="68576" bIns="34288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95" y="538329"/>
            <a:ext cx="8119214" cy="3855428"/>
          </a:xfrm>
          <a:prstGeom prst="rect">
            <a:avLst/>
          </a:prstGeom>
          <a:noFill/>
          <a:ln w="76200">
            <a:solidFill>
              <a:srgbClr val="FFF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108662" y="4258928"/>
            <a:ext cx="926677" cy="270242"/>
          </a:xfrm>
          <a:prstGeom prst="rect">
            <a:avLst/>
          </a:prstGeom>
          <a:solidFill>
            <a:srgbClr val="FFFA9D"/>
          </a:solidFill>
        </p:spPr>
        <p:txBody>
          <a:bodyPr vert="horz" lIns="68576" tIns="34288" rIns="68576" bIns="34288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3BB9FF"/>
                </a:solidFill>
                <a:latin typeface="Globotipo Texto" charset="0"/>
                <a:ea typeface="Globotipo Texto" charset="0"/>
                <a:cs typeface="Globotipo Texto" charset="0"/>
              </a:rPr>
              <a:t>2018</a:t>
            </a: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4343562" y="746816"/>
            <a:ext cx="456875" cy="457271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81194" tIns="40597" rIns="81194" bIns="40597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43335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14" grpId="0" animBg="1"/>
      <p:bldP spid="18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9" b="9959"/>
          <a:stretch>
            <a:fillRect/>
          </a:stretch>
        </p:blipFill>
        <p:spPr>
          <a:xfrm>
            <a:off x="280987" y="250032"/>
            <a:ext cx="8577263" cy="4583906"/>
          </a:xfrm>
        </p:spPr>
      </p:pic>
      <p:sp>
        <p:nvSpPr>
          <p:cNvPr id="8" name="Rectangle 7"/>
          <p:cNvSpPr/>
          <p:nvPr/>
        </p:nvSpPr>
        <p:spPr>
          <a:xfrm>
            <a:off x="2158111" y="779615"/>
            <a:ext cx="4827779" cy="3584272"/>
          </a:xfrm>
          <a:prstGeom prst="rect">
            <a:avLst/>
          </a:prstGeom>
          <a:solidFill>
            <a:srgbClr val="0495DE">
              <a:alpha val="56000"/>
            </a:srgbClr>
          </a:solidFill>
          <a:ln w="44450">
            <a:solidFill>
              <a:srgbClr val="626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4036493" y="4954028"/>
            <a:ext cx="1071018" cy="105432"/>
          </a:xfrm>
          <a:custGeom>
            <a:avLst/>
            <a:gdLst>
              <a:gd name="T0" fmla="*/ 16397 w 16807"/>
              <a:gd name="T1" fmla="*/ 1043 h 1652"/>
              <a:gd name="T2" fmla="*/ 16327 w 16807"/>
              <a:gd name="T3" fmla="*/ 452 h 1652"/>
              <a:gd name="T4" fmla="*/ 15636 w 16807"/>
              <a:gd name="T5" fmla="*/ 615 h 1652"/>
              <a:gd name="T6" fmla="*/ 16677 w 16807"/>
              <a:gd name="T7" fmla="*/ 385 h 1652"/>
              <a:gd name="T8" fmla="*/ 16244 w 16807"/>
              <a:gd name="T9" fmla="*/ 1361 h 1652"/>
              <a:gd name="T10" fmla="*/ 14725 w 16807"/>
              <a:gd name="T11" fmla="*/ 1277 h 1652"/>
              <a:gd name="T12" fmla="*/ 15390 w 16807"/>
              <a:gd name="T13" fmla="*/ 330 h 1652"/>
              <a:gd name="T14" fmla="*/ 15512 w 16807"/>
              <a:gd name="T15" fmla="*/ 907 h 1652"/>
              <a:gd name="T16" fmla="*/ 15198 w 16807"/>
              <a:gd name="T17" fmla="*/ 1080 h 1652"/>
              <a:gd name="T18" fmla="*/ 15185 w 16807"/>
              <a:gd name="T19" fmla="*/ 531 h 1652"/>
              <a:gd name="T20" fmla="*/ 13854 w 16807"/>
              <a:gd name="T21" fmla="*/ 1083 h 1652"/>
              <a:gd name="T22" fmla="*/ 14264 w 16807"/>
              <a:gd name="T23" fmla="*/ 652 h 1652"/>
              <a:gd name="T24" fmla="*/ 13676 w 16807"/>
              <a:gd name="T25" fmla="*/ 580 h 1652"/>
              <a:gd name="T26" fmla="*/ 13952 w 16807"/>
              <a:gd name="T27" fmla="*/ 169 h 1652"/>
              <a:gd name="T28" fmla="*/ 14433 w 16807"/>
              <a:gd name="T29" fmla="*/ 1123 h 1652"/>
              <a:gd name="T30" fmla="*/ 13383 w 16807"/>
              <a:gd name="T31" fmla="*/ 944 h 1652"/>
              <a:gd name="T32" fmla="*/ 13285 w 16807"/>
              <a:gd name="T33" fmla="*/ 1094 h 1652"/>
              <a:gd name="T34" fmla="*/ 12740 w 16807"/>
              <a:gd name="T35" fmla="*/ 1206 h 1652"/>
              <a:gd name="T36" fmla="*/ 8024 w 16807"/>
              <a:gd name="T37" fmla="*/ 1337 h 1652"/>
              <a:gd name="T38" fmla="*/ 7999 w 16807"/>
              <a:gd name="T39" fmla="*/ 273 h 1652"/>
              <a:gd name="T40" fmla="*/ 8634 w 16807"/>
              <a:gd name="T41" fmla="*/ 561 h 1652"/>
              <a:gd name="T42" fmla="*/ 8046 w 16807"/>
              <a:gd name="T43" fmla="*/ 565 h 1652"/>
              <a:gd name="T44" fmla="*/ 8229 w 16807"/>
              <a:gd name="T45" fmla="*/ 1123 h 1652"/>
              <a:gd name="T46" fmla="*/ 8283 w 16807"/>
              <a:gd name="T47" fmla="*/ 754 h 1652"/>
              <a:gd name="T48" fmla="*/ 6609 w 16807"/>
              <a:gd name="T49" fmla="*/ 1365 h 1652"/>
              <a:gd name="T50" fmla="*/ 7260 w 16807"/>
              <a:gd name="T51" fmla="*/ 411 h 1652"/>
              <a:gd name="T52" fmla="*/ 7449 w 16807"/>
              <a:gd name="T53" fmla="*/ 1374 h 1652"/>
              <a:gd name="T54" fmla="*/ 6080 w 16807"/>
              <a:gd name="T55" fmla="*/ 1332 h 1652"/>
              <a:gd name="T56" fmla="*/ 5299 w 16807"/>
              <a:gd name="T57" fmla="*/ 481 h 1652"/>
              <a:gd name="T58" fmla="*/ 5937 w 16807"/>
              <a:gd name="T59" fmla="*/ 323 h 1652"/>
              <a:gd name="T60" fmla="*/ 5447 w 16807"/>
              <a:gd name="T61" fmla="*/ 1332 h 1652"/>
              <a:gd name="T62" fmla="*/ 4879 w 16807"/>
              <a:gd name="T63" fmla="*/ 681 h 1652"/>
              <a:gd name="T64" fmla="*/ 5072 w 16807"/>
              <a:gd name="T65" fmla="*/ 1173 h 1652"/>
              <a:gd name="T66" fmla="*/ 4453 w 16807"/>
              <a:gd name="T67" fmla="*/ 357 h 1652"/>
              <a:gd name="T68" fmla="*/ 4256 w 16807"/>
              <a:gd name="T69" fmla="*/ 409 h 1652"/>
              <a:gd name="T70" fmla="*/ 3703 w 16807"/>
              <a:gd name="T71" fmla="*/ 1218 h 1652"/>
              <a:gd name="T72" fmla="*/ 3533 w 16807"/>
              <a:gd name="T73" fmla="*/ 235 h 1652"/>
              <a:gd name="T74" fmla="*/ 2992 w 16807"/>
              <a:gd name="T75" fmla="*/ 530 h 1652"/>
              <a:gd name="T76" fmla="*/ 2481 w 16807"/>
              <a:gd name="T77" fmla="*/ 1218 h 1652"/>
              <a:gd name="T78" fmla="*/ 3261 w 16807"/>
              <a:gd name="T79" fmla="*/ 473 h 1652"/>
              <a:gd name="T80" fmla="*/ 3284 w 16807"/>
              <a:gd name="T81" fmla="*/ 1233 h 1652"/>
              <a:gd name="T82" fmla="*/ 1577 w 16807"/>
              <a:gd name="T83" fmla="*/ 1336 h 1652"/>
              <a:gd name="T84" fmla="*/ 1834 w 16807"/>
              <a:gd name="T85" fmla="*/ 230 h 1652"/>
              <a:gd name="T86" fmla="*/ 2164 w 16807"/>
              <a:gd name="T87" fmla="*/ 1363 h 1652"/>
              <a:gd name="T88" fmla="*/ 1133 w 16807"/>
              <a:gd name="T89" fmla="*/ 324 h 1652"/>
              <a:gd name="T90" fmla="*/ 759 w 16807"/>
              <a:gd name="T91" fmla="*/ 1325 h 1652"/>
              <a:gd name="T92" fmla="*/ 118 w 16807"/>
              <a:gd name="T93" fmla="*/ 1373 h 1652"/>
              <a:gd name="T94" fmla="*/ 436 w 16807"/>
              <a:gd name="T95" fmla="*/ 273 h 1652"/>
              <a:gd name="T96" fmla="*/ 9949 w 16807"/>
              <a:gd name="T97" fmla="*/ 26 h 1652"/>
              <a:gd name="T98" fmla="*/ 9631 w 16807"/>
              <a:gd name="T99" fmla="*/ 1463 h 1652"/>
              <a:gd name="T100" fmla="*/ 10976 w 16807"/>
              <a:gd name="T101" fmla="*/ 869 h 1652"/>
              <a:gd name="T102" fmla="*/ 10328 w 16807"/>
              <a:gd name="T103" fmla="*/ 1112 h 1652"/>
              <a:gd name="T104" fmla="*/ 10285 w 16807"/>
              <a:gd name="T105" fmla="*/ 518 h 1652"/>
              <a:gd name="T106" fmla="*/ 10810 w 16807"/>
              <a:gd name="T107" fmla="*/ 986 h 1652"/>
              <a:gd name="T108" fmla="*/ 9514 w 16807"/>
              <a:gd name="T109" fmla="*/ 1169 h 1652"/>
              <a:gd name="T110" fmla="*/ 10437 w 16807"/>
              <a:gd name="T111" fmla="*/ 417 h 1652"/>
              <a:gd name="T112" fmla="*/ 12377 w 16807"/>
              <a:gd name="T113" fmla="*/ 1222 h 1652"/>
              <a:gd name="T114" fmla="*/ 11454 w 16807"/>
              <a:gd name="T115" fmla="*/ 789 h 1652"/>
              <a:gd name="T116" fmla="*/ 12333 w 16807"/>
              <a:gd name="T117" fmla="*/ 242 h 1652"/>
              <a:gd name="T118" fmla="*/ 12142 w 16807"/>
              <a:gd name="T119" fmla="*/ 445 h 1652"/>
              <a:gd name="T120" fmla="*/ 11729 w 16807"/>
              <a:gd name="T121" fmla="*/ 855 h 1652"/>
              <a:gd name="T122" fmla="*/ 12098 w 16807"/>
              <a:gd name="T123" fmla="*/ 917 h 1652"/>
              <a:gd name="T124" fmla="*/ 12580 w 16807"/>
              <a:gd name="T125" fmla="*/ 779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07" h="1652">
                <a:moveTo>
                  <a:pt x="15883" y="765"/>
                </a:moveTo>
                <a:lnTo>
                  <a:pt x="15884" y="783"/>
                </a:lnTo>
                <a:lnTo>
                  <a:pt x="15885" y="800"/>
                </a:lnTo>
                <a:lnTo>
                  <a:pt x="15886" y="816"/>
                </a:lnTo>
                <a:lnTo>
                  <a:pt x="15889" y="833"/>
                </a:lnTo>
                <a:lnTo>
                  <a:pt x="15892" y="849"/>
                </a:lnTo>
                <a:lnTo>
                  <a:pt x="15896" y="864"/>
                </a:lnTo>
                <a:lnTo>
                  <a:pt x="15902" y="879"/>
                </a:lnTo>
                <a:lnTo>
                  <a:pt x="15907" y="894"/>
                </a:lnTo>
                <a:lnTo>
                  <a:pt x="15913" y="909"/>
                </a:lnTo>
                <a:lnTo>
                  <a:pt x="15920" y="924"/>
                </a:lnTo>
                <a:lnTo>
                  <a:pt x="15928" y="937"/>
                </a:lnTo>
                <a:lnTo>
                  <a:pt x="15936" y="950"/>
                </a:lnTo>
                <a:lnTo>
                  <a:pt x="15946" y="964"/>
                </a:lnTo>
                <a:lnTo>
                  <a:pt x="15956" y="976"/>
                </a:lnTo>
                <a:lnTo>
                  <a:pt x="15967" y="989"/>
                </a:lnTo>
                <a:lnTo>
                  <a:pt x="15978" y="1000"/>
                </a:lnTo>
                <a:lnTo>
                  <a:pt x="15991" y="1012"/>
                </a:lnTo>
                <a:lnTo>
                  <a:pt x="16003" y="1023"/>
                </a:lnTo>
                <a:lnTo>
                  <a:pt x="16016" y="1033"/>
                </a:lnTo>
                <a:lnTo>
                  <a:pt x="16029" y="1043"/>
                </a:lnTo>
                <a:lnTo>
                  <a:pt x="16042" y="1051"/>
                </a:lnTo>
                <a:lnTo>
                  <a:pt x="16056" y="1058"/>
                </a:lnTo>
                <a:lnTo>
                  <a:pt x="16071" y="1066"/>
                </a:lnTo>
                <a:lnTo>
                  <a:pt x="16084" y="1072"/>
                </a:lnTo>
                <a:lnTo>
                  <a:pt x="16100" y="1077"/>
                </a:lnTo>
                <a:lnTo>
                  <a:pt x="16115" y="1083"/>
                </a:lnTo>
                <a:lnTo>
                  <a:pt x="16131" y="1087"/>
                </a:lnTo>
                <a:lnTo>
                  <a:pt x="16146" y="1090"/>
                </a:lnTo>
                <a:lnTo>
                  <a:pt x="16162" y="1092"/>
                </a:lnTo>
                <a:lnTo>
                  <a:pt x="16179" y="1094"/>
                </a:lnTo>
                <a:lnTo>
                  <a:pt x="16196" y="1095"/>
                </a:lnTo>
                <a:lnTo>
                  <a:pt x="16214" y="1096"/>
                </a:lnTo>
                <a:lnTo>
                  <a:pt x="16230" y="1095"/>
                </a:lnTo>
                <a:lnTo>
                  <a:pt x="16247" y="1094"/>
                </a:lnTo>
                <a:lnTo>
                  <a:pt x="16264" y="1092"/>
                </a:lnTo>
                <a:lnTo>
                  <a:pt x="16280" y="1090"/>
                </a:lnTo>
                <a:lnTo>
                  <a:pt x="16296" y="1087"/>
                </a:lnTo>
                <a:lnTo>
                  <a:pt x="16311" y="1083"/>
                </a:lnTo>
                <a:lnTo>
                  <a:pt x="16327" y="1077"/>
                </a:lnTo>
                <a:lnTo>
                  <a:pt x="16342" y="1072"/>
                </a:lnTo>
                <a:lnTo>
                  <a:pt x="16356" y="1066"/>
                </a:lnTo>
                <a:lnTo>
                  <a:pt x="16370" y="1058"/>
                </a:lnTo>
                <a:lnTo>
                  <a:pt x="16384" y="1051"/>
                </a:lnTo>
                <a:lnTo>
                  <a:pt x="16397" y="1043"/>
                </a:lnTo>
                <a:lnTo>
                  <a:pt x="16411" y="1033"/>
                </a:lnTo>
                <a:lnTo>
                  <a:pt x="16424" y="1023"/>
                </a:lnTo>
                <a:lnTo>
                  <a:pt x="16436" y="1012"/>
                </a:lnTo>
                <a:lnTo>
                  <a:pt x="16448" y="1000"/>
                </a:lnTo>
                <a:lnTo>
                  <a:pt x="16459" y="989"/>
                </a:lnTo>
                <a:lnTo>
                  <a:pt x="16470" y="976"/>
                </a:lnTo>
                <a:lnTo>
                  <a:pt x="16480" y="964"/>
                </a:lnTo>
                <a:lnTo>
                  <a:pt x="16490" y="950"/>
                </a:lnTo>
                <a:lnTo>
                  <a:pt x="16498" y="937"/>
                </a:lnTo>
                <a:lnTo>
                  <a:pt x="16506" y="924"/>
                </a:lnTo>
                <a:lnTo>
                  <a:pt x="16513" y="909"/>
                </a:lnTo>
                <a:lnTo>
                  <a:pt x="16519" y="894"/>
                </a:lnTo>
                <a:lnTo>
                  <a:pt x="16525" y="879"/>
                </a:lnTo>
                <a:lnTo>
                  <a:pt x="16530" y="864"/>
                </a:lnTo>
                <a:lnTo>
                  <a:pt x="16534" y="849"/>
                </a:lnTo>
                <a:lnTo>
                  <a:pt x="16537" y="833"/>
                </a:lnTo>
                <a:lnTo>
                  <a:pt x="16540" y="816"/>
                </a:lnTo>
                <a:lnTo>
                  <a:pt x="16542" y="800"/>
                </a:lnTo>
                <a:lnTo>
                  <a:pt x="16543" y="783"/>
                </a:lnTo>
                <a:lnTo>
                  <a:pt x="16543" y="765"/>
                </a:lnTo>
                <a:lnTo>
                  <a:pt x="16543" y="749"/>
                </a:lnTo>
                <a:lnTo>
                  <a:pt x="16542" y="731"/>
                </a:lnTo>
                <a:lnTo>
                  <a:pt x="16540" y="715"/>
                </a:lnTo>
                <a:lnTo>
                  <a:pt x="16537" y="698"/>
                </a:lnTo>
                <a:lnTo>
                  <a:pt x="16534" y="682"/>
                </a:lnTo>
                <a:lnTo>
                  <a:pt x="16530" y="666"/>
                </a:lnTo>
                <a:lnTo>
                  <a:pt x="16525" y="652"/>
                </a:lnTo>
                <a:lnTo>
                  <a:pt x="16519" y="636"/>
                </a:lnTo>
                <a:lnTo>
                  <a:pt x="16513" y="622"/>
                </a:lnTo>
                <a:lnTo>
                  <a:pt x="16507" y="607"/>
                </a:lnTo>
                <a:lnTo>
                  <a:pt x="16498" y="594"/>
                </a:lnTo>
                <a:lnTo>
                  <a:pt x="16490" y="580"/>
                </a:lnTo>
                <a:lnTo>
                  <a:pt x="16480" y="567"/>
                </a:lnTo>
                <a:lnTo>
                  <a:pt x="16471" y="555"/>
                </a:lnTo>
                <a:lnTo>
                  <a:pt x="16460" y="542"/>
                </a:lnTo>
                <a:lnTo>
                  <a:pt x="16449" y="529"/>
                </a:lnTo>
                <a:lnTo>
                  <a:pt x="16436" y="518"/>
                </a:lnTo>
                <a:lnTo>
                  <a:pt x="16424" y="507"/>
                </a:lnTo>
                <a:lnTo>
                  <a:pt x="16411" y="498"/>
                </a:lnTo>
                <a:lnTo>
                  <a:pt x="16398" y="488"/>
                </a:lnTo>
                <a:lnTo>
                  <a:pt x="16385" y="480"/>
                </a:lnTo>
                <a:lnTo>
                  <a:pt x="16371" y="471"/>
                </a:lnTo>
                <a:lnTo>
                  <a:pt x="16356" y="465"/>
                </a:lnTo>
                <a:lnTo>
                  <a:pt x="16342" y="459"/>
                </a:lnTo>
                <a:lnTo>
                  <a:pt x="16327" y="452"/>
                </a:lnTo>
                <a:lnTo>
                  <a:pt x="16312" y="448"/>
                </a:lnTo>
                <a:lnTo>
                  <a:pt x="16296" y="444"/>
                </a:lnTo>
                <a:lnTo>
                  <a:pt x="16281" y="441"/>
                </a:lnTo>
                <a:lnTo>
                  <a:pt x="16264" y="438"/>
                </a:lnTo>
                <a:lnTo>
                  <a:pt x="16247" y="435"/>
                </a:lnTo>
                <a:lnTo>
                  <a:pt x="16230" y="434"/>
                </a:lnTo>
                <a:lnTo>
                  <a:pt x="16214" y="434"/>
                </a:lnTo>
                <a:lnTo>
                  <a:pt x="16196" y="434"/>
                </a:lnTo>
                <a:lnTo>
                  <a:pt x="16179" y="435"/>
                </a:lnTo>
                <a:lnTo>
                  <a:pt x="16162" y="438"/>
                </a:lnTo>
                <a:lnTo>
                  <a:pt x="16146" y="441"/>
                </a:lnTo>
                <a:lnTo>
                  <a:pt x="16129" y="444"/>
                </a:lnTo>
                <a:lnTo>
                  <a:pt x="16115" y="448"/>
                </a:lnTo>
                <a:lnTo>
                  <a:pt x="16099" y="452"/>
                </a:lnTo>
                <a:lnTo>
                  <a:pt x="16084" y="459"/>
                </a:lnTo>
                <a:lnTo>
                  <a:pt x="16070" y="465"/>
                </a:lnTo>
                <a:lnTo>
                  <a:pt x="16056" y="471"/>
                </a:lnTo>
                <a:lnTo>
                  <a:pt x="16041" y="480"/>
                </a:lnTo>
                <a:lnTo>
                  <a:pt x="16029" y="488"/>
                </a:lnTo>
                <a:lnTo>
                  <a:pt x="16015" y="498"/>
                </a:lnTo>
                <a:lnTo>
                  <a:pt x="16002" y="507"/>
                </a:lnTo>
                <a:lnTo>
                  <a:pt x="15990" y="518"/>
                </a:lnTo>
                <a:lnTo>
                  <a:pt x="15978" y="529"/>
                </a:lnTo>
                <a:lnTo>
                  <a:pt x="15967" y="542"/>
                </a:lnTo>
                <a:lnTo>
                  <a:pt x="15955" y="555"/>
                </a:lnTo>
                <a:lnTo>
                  <a:pt x="15946" y="567"/>
                </a:lnTo>
                <a:lnTo>
                  <a:pt x="15936" y="580"/>
                </a:lnTo>
                <a:lnTo>
                  <a:pt x="15928" y="594"/>
                </a:lnTo>
                <a:lnTo>
                  <a:pt x="15920" y="607"/>
                </a:lnTo>
                <a:lnTo>
                  <a:pt x="15913" y="622"/>
                </a:lnTo>
                <a:lnTo>
                  <a:pt x="15907" y="636"/>
                </a:lnTo>
                <a:lnTo>
                  <a:pt x="15902" y="652"/>
                </a:lnTo>
                <a:lnTo>
                  <a:pt x="15896" y="666"/>
                </a:lnTo>
                <a:lnTo>
                  <a:pt x="15892" y="682"/>
                </a:lnTo>
                <a:lnTo>
                  <a:pt x="15889" y="698"/>
                </a:lnTo>
                <a:lnTo>
                  <a:pt x="15886" y="715"/>
                </a:lnTo>
                <a:lnTo>
                  <a:pt x="15885" y="731"/>
                </a:lnTo>
                <a:lnTo>
                  <a:pt x="15884" y="749"/>
                </a:lnTo>
                <a:lnTo>
                  <a:pt x="15883" y="765"/>
                </a:lnTo>
                <a:close/>
                <a:moveTo>
                  <a:pt x="15619" y="765"/>
                </a:moveTo>
                <a:lnTo>
                  <a:pt x="15620" y="734"/>
                </a:lnTo>
                <a:lnTo>
                  <a:pt x="15622" y="703"/>
                </a:lnTo>
                <a:lnTo>
                  <a:pt x="15625" y="674"/>
                </a:lnTo>
                <a:lnTo>
                  <a:pt x="15629" y="644"/>
                </a:lnTo>
                <a:lnTo>
                  <a:pt x="15636" y="615"/>
                </a:lnTo>
                <a:lnTo>
                  <a:pt x="15643" y="587"/>
                </a:lnTo>
                <a:lnTo>
                  <a:pt x="15652" y="560"/>
                </a:lnTo>
                <a:lnTo>
                  <a:pt x="15662" y="532"/>
                </a:lnTo>
                <a:lnTo>
                  <a:pt x="15674" y="506"/>
                </a:lnTo>
                <a:lnTo>
                  <a:pt x="15686" y="481"/>
                </a:lnTo>
                <a:lnTo>
                  <a:pt x="15700" y="455"/>
                </a:lnTo>
                <a:lnTo>
                  <a:pt x="15716" y="431"/>
                </a:lnTo>
                <a:lnTo>
                  <a:pt x="15731" y="408"/>
                </a:lnTo>
                <a:lnTo>
                  <a:pt x="15750" y="385"/>
                </a:lnTo>
                <a:lnTo>
                  <a:pt x="15769" y="362"/>
                </a:lnTo>
                <a:lnTo>
                  <a:pt x="15790" y="341"/>
                </a:lnTo>
                <a:lnTo>
                  <a:pt x="15811" y="319"/>
                </a:lnTo>
                <a:lnTo>
                  <a:pt x="15833" y="300"/>
                </a:lnTo>
                <a:lnTo>
                  <a:pt x="15856" y="283"/>
                </a:lnTo>
                <a:lnTo>
                  <a:pt x="15881" y="266"/>
                </a:lnTo>
                <a:lnTo>
                  <a:pt x="15905" y="250"/>
                </a:lnTo>
                <a:lnTo>
                  <a:pt x="15929" y="236"/>
                </a:lnTo>
                <a:lnTo>
                  <a:pt x="15955" y="223"/>
                </a:lnTo>
                <a:lnTo>
                  <a:pt x="15980" y="212"/>
                </a:lnTo>
                <a:lnTo>
                  <a:pt x="16008" y="201"/>
                </a:lnTo>
                <a:lnTo>
                  <a:pt x="16035" y="193"/>
                </a:lnTo>
                <a:lnTo>
                  <a:pt x="16063" y="186"/>
                </a:lnTo>
                <a:lnTo>
                  <a:pt x="16092" y="179"/>
                </a:lnTo>
                <a:lnTo>
                  <a:pt x="16121" y="175"/>
                </a:lnTo>
                <a:lnTo>
                  <a:pt x="16152" y="172"/>
                </a:lnTo>
                <a:lnTo>
                  <a:pt x="16182" y="170"/>
                </a:lnTo>
                <a:lnTo>
                  <a:pt x="16214" y="169"/>
                </a:lnTo>
                <a:lnTo>
                  <a:pt x="16245" y="170"/>
                </a:lnTo>
                <a:lnTo>
                  <a:pt x="16275" y="172"/>
                </a:lnTo>
                <a:lnTo>
                  <a:pt x="16305" y="175"/>
                </a:lnTo>
                <a:lnTo>
                  <a:pt x="16334" y="179"/>
                </a:lnTo>
                <a:lnTo>
                  <a:pt x="16363" y="186"/>
                </a:lnTo>
                <a:lnTo>
                  <a:pt x="16391" y="193"/>
                </a:lnTo>
                <a:lnTo>
                  <a:pt x="16418" y="201"/>
                </a:lnTo>
                <a:lnTo>
                  <a:pt x="16446" y="212"/>
                </a:lnTo>
                <a:lnTo>
                  <a:pt x="16472" y="223"/>
                </a:lnTo>
                <a:lnTo>
                  <a:pt x="16497" y="236"/>
                </a:lnTo>
                <a:lnTo>
                  <a:pt x="16522" y="250"/>
                </a:lnTo>
                <a:lnTo>
                  <a:pt x="16546" y="266"/>
                </a:lnTo>
                <a:lnTo>
                  <a:pt x="16570" y="283"/>
                </a:lnTo>
                <a:lnTo>
                  <a:pt x="16593" y="300"/>
                </a:lnTo>
                <a:lnTo>
                  <a:pt x="16615" y="319"/>
                </a:lnTo>
                <a:lnTo>
                  <a:pt x="16637" y="341"/>
                </a:lnTo>
                <a:lnTo>
                  <a:pt x="16657" y="362"/>
                </a:lnTo>
                <a:lnTo>
                  <a:pt x="16677" y="385"/>
                </a:lnTo>
                <a:lnTo>
                  <a:pt x="16695" y="408"/>
                </a:lnTo>
                <a:lnTo>
                  <a:pt x="16711" y="431"/>
                </a:lnTo>
                <a:lnTo>
                  <a:pt x="16726" y="455"/>
                </a:lnTo>
                <a:lnTo>
                  <a:pt x="16741" y="481"/>
                </a:lnTo>
                <a:lnTo>
                  <a:pt x="16753" y="506"/>
                </a:lnTo>
                <a:lnTo>
                  <a:pt x="16764" y="532"/>
                </a:lnTo>
                <a:lnTo>
                  <a:pt x="16774" y="560"/>
                </a:lnTo>
                <a:lnTo>
                  <a:pt x="16783" y="587"/>
                </a:lnTo>
                <a:lnTo>
                  <a:pt x="16790" y="615"/>
                </a:lnTo>
                <a:lnTo>
                  <a:pt x="16796" y="644"/>
                </a:lnTo>
                <a:lnTo>
                  <a:pt x="16801" y="674"/>
                </a:lnTo>
                <a:lnTo>
                  <a:pt x="16804" y="703"/>
                </a:lnTo>
                <a:lnTo>
                  <a:pt x="16806" y="734"/>
                </a:lnTo>
                <a:lnTo>
                  <a:pt x="16807" y="765"/>
                </a:lnTo>
                <a:lnTo>
                  <a:pt x="16806" y="797"/>
                </a:lnTo>
                <a:lnTo>
                  <a:pt x="16804" y="828"/>
                </a:lnTo>
                <a:lnTo>
                  <a:pt x="16801" y="857"/>
                </a:lnTo>
                <a:lnTo>
                  <a:pt x="16796" y="887"/>
                </a:lnTo>
                <a:lnTo>
                  <a:pt x="16790" y="916"/>
                </a:lnTo>
                <a:lnTo>
                  <a:pt x="16783" y="944"/>
                </a:lnTo>
                <a:lnTo>
                  <a:pt x="16774" y="971"/>
                </a:lnTo>
                <a:lnTo>
                  <a:pt x="16764" y="998"/>
                </a:lnTo>
                <a:lnTo>
                  <a:pt x="16752" y="1025"/>
                </a:lnTo>
                <a:lnTo>
                  <a:pt x="16740" y="1050"/>
                </a:lnTo>
                <a:lnTo>
                  <a:pt x="16726" y="1074"/>
                </a:lnTo>
                <a:lnTo>
                  <a:pt x="16710" y="1100"/>
                </a:lnTo>
                <a:lnTo>
                  <a:pt x="16695" y="1123"/>
                </a:lnTo>
                <a:lnTo>
                  <a:pt x="16676" y="1146"/>
                </a:lnTo>
                <a:lnTo>
                  <a:pt x="16657" y="1168"/>
                </a:lnTo>
                <a:lnTo>
                  <a:pt x="16636" y="1190"/>
                </a:lnTo>
                <a:lnTo>
                  <a:pt x="16615" y="1210"/>
                </a:lnTo>
                <a:lnTo>
                  <a:pt x="16592" y="1230"/>
                </a:lnTo>
                <a:lnTo>
                  <a:pt x="16570" y="1248"/>
                </a:lnTo>
                <a:lnTo>
                  <a:pt x="16545" y="1265"/>
                </a:lnTo>
                <a:lnTo>
                  <a:pt x="16521" y="1280"/>
                </a:lnTo>
                <a:lnTo>
                  <a:pt x="16496" y="1295"/>
                </a:lnTo>
                <a:lnTo>
                  <a:pt x="16471" y="1307"/>
                </a:lnTo>
                <a:lnTo>
                  <a:pt x="16445" y="1319"/>
                </a:lnTo>
                <a:lnTo>
                  <a:pt x="16418" y="1328"/>
                </a:lnTo>
                <a:lnTo>
                  <a:pt x="16391" y="1337"/>
                </a:lnTo>
                <a:lnTo>
                  <a:pt x="16363" y="1344"/>
                </a:lnTo>
                <a:lnTo>
                  <a:pt x="16334" y="1350"/>
                </a:lnTo>
                <a:lnTo>
                  <a:pt x="16305" y="1356"/>
                </a:lnTo>
                <a:lnTo>
                  <a:pt x="16275" y="1359"/>
                </a:lnTo>
                <a:lnTo>
                  <a:pt x="16244" y="1361"/>
                </a:lnTo>
                <a:lnTo>
                  <a:pt x="16214" y="1361"/>
                </a:lnTo>
                <a:lnTo>
                  <a:pt x="16182" y="1361"/>
                </a:lnTo>
                <a:lnTo>
                  <a:pt x="16152" y="1359"/>
                </a:lnTo>
                <a:lnTo>
                  <a:pt x="16121" y="1356"/>
                </a:lnTo>
                <a:lnTo>
                  <a:pt x="16093" y="1350"/>
                </a:lnTo>
                <a:lnTo>
                  <a:pt x="16063" y="1344"/>
                </a:lnTo>
                <a:lnTo>
                  <a:pt x="16036" y="1337"/>
                </a:lnTo>
                <a:lnTo>
                  <a:pt x="16008" y="1328"/>
                </a:lnTo>
                <a:lnTo>
                  <a:pt x="15981" y="1319"/>
                </a:lnTo>
                <a:lnTo>
                  <a:pt x="15955" y="1307"/>
                </a:lnTo>
                <a:lnTo>
                  <a:pt x="15930" y="1295"/>
                </a:lnTo>
                <a:lnTo>
                  <a:pt x="15905" y="1280"/>
                </a:lnTo>
                <a:lnTo>
                  <a:pt x="15881" y="1265"/>
                </a:lnTo>
                <a:lnTo>
                  <a:pt x="15857" y="1248"/>
                </a:lnTo>
                <a:lnTo>
                  <a:pt x="15834" y="1230"/>
                </a:lnTo>
                <a:lnTo>
                  <a:pt x="15812" y="1210"/>
                </a:lnTo>
                <a:lnTo>
                  <a:pt x="15790" y="1190"/>
                </a:lnTo>
                <a:lnTo>
                  <a:pt x="15769" y="1168"/>
                </a:lnTo>
                <a:lnTo>
                  <a:pt x="15750" y="1146"/>
                </a:lnTo>
                <a:lnTo>
                  <a:pt x="15732" y="1123"/>
                </a:lnTo>
                <a:lnTo>
                  <a:pt x="15716" y="1100"/>
                </a:lnTo>
                <a:lnTo>
                  <a:pt x="15700" y="1074"/>
                </a:lnTo>
                <a:lnTo>
                  <a:pt x="15686" y="1050"/>
                </a:lnTo>
                <a:lnTo>
                  <a:pt x="15674" y="1025"/>
                </a:lnTo>
                <a:lnTo>
                  <a:pt x="15662" y="998"/>
                </a:lnTo>
                <a:lnTo>
                  <a:pt x="15652" y="971"/>
                </a:lnTo>
                <a:lnTo>
                  <a:pt x="15643" y="944"/>
                </a:lnTo>
                <a:lnTo>
                  <a:pt x="15636" y="916"/>
                </a:lnTo>
                <a:lnTo>
                  <a:pt x="15629" y="887"/>
                </a:lnTo>
                <a:lnTo>
                  <a:pt x="15625" y="857"/>
                </a:lnTo>
                <a:lnTo>
                  <a:pt x="15622" y="828"/>
                </a:lnTo>
                <a:lnTo>
                  <a:pt x="15620" y="797"/>
                </a:lnTo>
                <a:lnTo>
                  <a:pt x="15619" y="765"/>
                </a:lnTo>
                <a:close/>
                <a:moveTo>
                  <a:pt x="14871" y="1323"/>
                </a:moveTo>
                <a:lnTo>
                  <a:pt x="14848" y="1323"/>
                </a:lnTo>
                <a:lnTo>
                  <a:pt x="14827" y="1321"/>
                </a:lnTo>
                <a:lnTo>
                  <a:pt x="14807" y="1319"/>
                </a:lnTo>
                <a:lnTo>
                  <a:pt x="14790" y="1316"/>
                </a:lnTo>
                <a:lnTo>
                  <a:pt x="14774" y="1310"/>
                </a:lnTo>
                <a:lnTo>
                  <a:pt x="14761" y="1305"/>
                </a:lnTo>
                <a:lnTo>
                  <a:pt x="14748" y="1299"/>
                </a:lnTo>
                <a:lnTo>
                  <a:pt x="14739" y="1291"/>
                </a:lnTo>
                <a:lnTo>
                  <a:pt x="14733" y="1287"/>
                </a:lnTo>
                <a:lnTo>
                  <a:pt x="14729" y="1282"/>
                </a:lnTo>
                <a:lnTo>
                  <a:pt x="14725" y="1277"/>
                </a:lnTo>
                <a:lnTo>
                  <a:pt x="14721" y="1270"/>
                </a:lnTo>
                <a:lnTo>
                  <a:pt x="14715" y="1257"/>
                </a:lnTo>
                <a:lnTo>
                  <a:pt x="14708" y="1242"/>
                </a:lnTo>
                <a:lnTo>
                  <a:pt x="14704" y="1224"/>
                </a:lnTo>
                <a:lnTo>
                  <a:pt x="14701" y="1206"/>
                </a:lnTo>
                <a:lnTo>
                  <a:pt x="14699" y="1185"/>
                </a:lnTo>
                <a:lnTo>
                  <a:pt x="14699" y="1163"/>
                </a:lnTo>
                <a:lnTo>
                  <a:pt x="14699" y="383"/>
                </a:lnTo>
                <a:lnTo>
                  <a:pt x="14699" y="358"/>
                </a:lnTo>
                <a:lnTo>
                  <a:pt x="14701" y="337"/>
                </a:lnTo>
                <a:lnTo>
                  <a:pt x="14704" y="317"/>
                </a:lnTo>
                <a:lnTo>
                  <a:pt x="14708" y="298"/>
                </a:lnTo>
                <a:lnTo>
                  <a:pt x="14713" y="283"/>
                </a:lnTo>
                <a:lnTo>
                  <a:pt x="14721" y="268"/>
                </a:lnTo>
                <a:lnTo>
                  <a:pt x="14728" y="255"/>
                </a:lnTo>
                <a:lnTo>
                  <a:pt x="14738" y="244"/>
                </a:lnTo>
                <a:lnTo>
                  <a:pt x="14748" y="234"/>
                </a:lnTo>
                <a:lnTo>
                  <a:pt x="14761" y="226"/>
                </a:lnTo>
                <a:lnTo>
                  <a:pt x="14775" y="219"/>
                </a:lnTo>
                <a:lnTo>
                  <a:pt x="14791" y="213"/>
                </a:lnTo>
                <a:lnTo>
                  <a:pt x="14809" y="209"/>
                </a:lnTo>
                <a:lnTo>
                  <a:pt x="14829" y="206"/>
                </a:lnTo>
                <a:lnTo>
                  <a:pt x="14851" y="203"/>
                </a:lnTo>
                <a:lnTo>
                  <a:pt x="14874" y="203"/>
                </a:lnTo>
                <a:lnTo>
                  <a:pt x="15083" y="203"/>
                </a:lnTo>
                <a:lnTo>
                  <a:pt x="15120" y="205"/>
                </a:lnTo>
                <a:lnTo>
                  <a:pt x="15155" y="208"/>
                </a:lnTo>
                <a:lnTo>
                  <a:pt x="15171" y="210"/>
                </a:lnTo>
                <a:lnTo>
                  <a:pt x="15187" y="212"/>
                </a:lnTo>
                <a:lnTo>
                  <a:pt x="15203" y="215"/>
                </a:lnTo>
                <a:lnTo>
                  <a:pt x="15219" y="219"/>
                </a:lnTo>
                <a:lnTo>
                  <a:pt x="15233" y="223"/>
                </a:lnTo>
                <a:lnTo>
                  <a:pt x="15248" y="228"/>
                </a:lnTo>
                <a:lnTo>
                  <a:pt x="15262" y="233"/>
                </a:lnTo>
                <a:lnTo>
                  <a:pt x="15275" y="238"/>
                </a:lnTo>
                <a:lnTo>
                  <a:pt x="15288" y="245"/>
                </a:lnTo>
                <a:lnTo>
                  <a:pt x="15301" y="251"/>
                </a:lnTo>
                <a:lnTo>
                  <a:pt x="15313" y="258"/>
                </a:lnTo>
                <a:lnTo>
                  <a:pt x="15325" y="266"/>
                </a:lnTo>
                <a:lnTo>
                  <a:pt x="15337" y="275"/>
                </a:lnTo>
                <a:lnTo>
                  <a:pt x="15350" y="285"/>
                </a:lnTo>
                <a:lnTo>
                  <a:pt x="15361" y="295"/>
                </a:lnTo>
                <a:lnTo>
                  <a:pt x="15371" y="306"/>
                </a:lnTo>
                <a:lnTo>
                  <a:pt x="15381" y="317"/>
                </a:lnTo>
                <a:lnTo>
                  <a:pt x="15390" y="330"/>
                </a:lnTo>
                <a:lnTo>
                  <a:pt x="15397" y="343"/>
                </a:lnTo>
                <a:lnTo>
                  <a:pt x="15405" y="355"/>
                </a:lnTo>
                <a:lnTo>
                  <a:pt x="15411" y="370"/>
                </a:lnTo>
                <a:lnTo>
                  <a:pt x="15416" y="384"/>
                </a:lnTo>
                <a:lnTo>
                  <a:pt x="15420" y="399"/>
                </a:lnTo>
                <a:lnTo>
                  <a:pt x="15425" y="414"/>
                </a:lnTo>
                <a:lnTo>
                  <a:pt x="15428" y="430"/>
                </a:lnTo>
                <a:lnTo>
                  <a:pt x="15430" y="447"/>
                </a:lnTo>
                <a:lnTo>
                  <a:pt x="15431" y="464"/>
                </a:lnTo>
                <a:lnTo>
                  <a:pt x="15431" y="482"/>
                </a:lnTo>
                <a:lnTo>
                  <a:pt x="15431" y="502"/>
                </a:lnTo>
                <a:lnTo>
                  <a:pt x="15429" y="521"/>
                </a:lnTo>
                <a:lnTo>
                  <a:pt x="15427" y="539"/>
                </a:lnTo>
                <a:lnTo>
                  <a:pt x="15423" y="556"/>
                </a:lnTo>
                <a:lnTo>
                  <a:pt x="15417" y="572"/>
                </a:lnTo>
                <a:lnTo>
                  <a:pt x="15412" y="588"/>
                </a:lnTo>
                <a:lnTo>
                  <a:pt x="15405" y="603"/>
                </a:lnTo>
                <a:lnTo>
                  <a:pt x="15396" y="618"/>
                </a:lnTo>
                <a:lnTo>
                  <a:pt x="15388" y="630"/>
                </a:lnTo>
                <a:lnTo>
                  <a:pt x="15377" y="643"/>
                </a:lnTo>
                <a:lnTo>
                  <a:pt x="15366" y="655"/>
                </a:lnTo>
                <a:lnTo>
                  <a:pt x="15353" y="666"/>
                </a:lnTo>
                <a:lnTo>
                  <a:pt x="15340" y="677"/>
                </a:lnTo>
                <a:lnTo>
                  <a:pt x="15326" y="686"/>
                </a:lnTo>
                <a:lnTo>
                  <a:pt x="15310" y="695"/>
                </a:lnTo>
                <a:lnTo>
                  <a:pt x="15293" y="702"/>
                </a:lnTo>
                <a:lnTo>
                  <a:pt x="15321" y="711"/>
                </a:lnTo>
                <a:lnTo>
                  <a:pt x="15346" y="719"/>
                </a:lnTo>
                <a:lnTo>
                  <a:pt x="15370" y="730"/>
                </a:lnTo>
                <a:lnTo>
                  <a:pt x="15392" y="741"/>
                </a:lnTo>
                <a:lnTo>
                  <a:pt x="15412" y="754"/>
                </a:lnTo>
                <a:lnTo>
                  <a:pt x="15431" y="769"/>
                </a:lnTo>
                <a:lnTo>
                  <a:pt x="15439" y="776"/>
                </a:lnTo>
                <a:lnTo>
                  <a:pt x="15448" y="784"/>
                </a:lnTo>
                <a:lnTo>
                  <a:pt x="15455" y="793"/>
                </a:lnTo>
                <a:lnTo>
                  <a:pt x="15462" y="801"/>
                </a:lnTo>
                <a:lnTo>
                  <a:pt x="15470" y="810"/>
                </a:lnTo>
                <a:lnTo>
                  <a:pt x="15476" y="819"/>
                </a:lnTo>
                <a:lnTo>
                  <a:pt x="15482" y="830"/>
                </a:lnTo>
                <a:lnTo>
                  <a:pt x="15488" y="839"/>
                </a:lnTo>
                <a:lnTo>
                  <a:pt x="15493" y="850"/>
                </a:lnTo>
                <a:lnTo>
                  <a:pt x="15497" y="860"/>
                </a:lnTo>
                <a:lnTo>
                  <a:pt x="15501" y="872"/>
                </a:lnTo>
                <a:lnTo>
                  <a:pt x="15506" y="882"/>
                </a:lnTo>
                <a:lnTo>
                  <a:pt x="15512" y="907"/>
                </a:lnTo>
                <a:lnTo>
                  <a:pt x="15516" y="932"/>
                </a:lnTo>
                <a:lnTo>
                  <a:pt x="15518" y="958"/>
                </a:lnTo>
                <a:lnTo>
                  <a:pt x="15519" y="987"/>
                </a:lnTo>
                <a:lnTo>
                  <a:pt x="15519" y="1007"/>
                </a:lnTo>
                <a:lnTo>
                  <a:pt x="15517" y="1028"/>
                </a:lnTo>
                <a:lnTo>
                  <a:pt x="15515" y="1047"/>
                </a:lnTo>
                <a:lnTo>
                  <a:pt x="15512" y="1066"/>
                </a:lnTo>
                <a:lnTo>
                  <a:pt x="15508" y="1085"/>
                </a:lnTo>
                <a:lnTo>
                  <a:pt x="15502" y="1103"/>
                </a:lnTo>
                <a:lnTo>
                  <a:pt x="15497" y="1120"/>
                </a:lnTo>
                <a:lnTo>
                  <a:pt x="15490" y="1136"/>
                </a:lnTo>
                <a:lnTo>
                  <a:pt x="15482" y="1152"/>
                </a:lnTo>
                <a:lnTo>
                  <a:pt x="15474" y="1167"/>
                </a:lnTo>
                <a:lnTo>
                  <a:pt x="15463" y="1182"/>
                </a:lnTo>
                <a:lnTo>
                  <a:pt x="15453" y="1196"/>
                </a:lnTo>
                <a:lnTo>
                  <a:pt x="15442" y="1209"/>
                </a:lnTo>
                <a:lnTo>
                  <a:pt x="15430" y="1221"/>
                </a:lnTo>
                <a:lnTo>
                  <a:pt x="15416" y="1233"/>
                </a:lnTo>
                <a:lnTo>
                  <a:pt x="15403" y="1245"/>
                </a:lnTo>
                <a:lnTo>
                  <a:pt x="15389" y="1255"/>
                </a:lnTo>
                <a:lnTo>
                  <a:pt x="15375" y="1263"/>
                </a:lnTo>
                <a:lnTo>
                  <a:pt x="15361" y="1271"/>
                </a:lnTo>
                <a:lnTo>
                  <a:pt x="15346" y="1279"/>
                </a:lnTo>
                <a:lnTo>
                  <a:pt x="15330" y="1286"/>
                </a:lnTo>
                <a:lnTo>
                  <a:pt x="15314" y="1293"/>
                </a:lnTo>
                <a:lnTo>
                  <a:pt x="15298" y="1298"/>
                </a:lnTo>
                <a:lnTo>
                  <a:pt x="15280" y="1303"/>
                </a:lnTo>
                <a:lnTo>
                  <a:pt x="15262" y="1308"/>
                </a:lnTo>
                <a:lnTo>
                  <a:pt x="15244" y="1311"/>
                </a:lnTo>
                <a:lnTo>
                  <a:pt x="15225" y="1316"/>
                </a:lnTo>
                <a:lnTo>
                  <a:pt x="15206" y="1318"/>
                </a:lnTo>
                <a:lnTo>
                  <a:pt x="15185" y="1320"/>
                </a:lnTo>
                <a:lnTo>
                  <a:pt x="15165" y="1322"/>
                </a:lnTo>
                <a:lnTo>
                  <a:pt x="15144" y="1323"/>
                </a:lnTo>
                <a:lnTo>
                  <a:pt x="15122" y="1323"/>
                </a:lnTo>
                <a:lnTo>
                  <a:pt x="14871" y="1323"/>
                </a:lnTo>
                <a:close/>
                <a:moveTo>
                  <a:pt x="14953" y="1104"/>
                </a:moveTo>
                <a:lnTo>
                  <a:pt x="15080" y="1104"/>
                </a:lnTo>
                <a:lnTo>
                  <a:pt x="15101" y="1104"/>
                </a:lnTo>
                <a:lnTo>
                  <a:pt x="15120" y="1102"/>
                </a:lnTo>
                <a:lnTo>
                  <a:pt x="15139" y="1100"/>
                </a:lnTo>
                <a:lnTo>
                  <a:pt x="15156" y="1096"/>
                </a:lnTo>
                <a:lnTo>
                  <a:pt x="15171" y="1091"/>
                </a:lnTo>
                <a:lnTo>
                  <a:pt x="15185" y="1086"/>
                </a:lnTo>
                <a:lnTo>
                  <a:pt x="15198" y="1080"/>
                </a:lnTo>
                <a:lnTo>
                  <a:pt x="15209" y="1072"/>
                </a:lnTo>
                <a:lnTo>
                  <a:pt x="15220" y="1064"/>
                </a:lnTo>
                <a:lnTo>
                  <a:pt x="15228" y="1054"/>
                </a:lnTo>
                <a:lnTo>
                  <a:pt x="15236" y="1045"/>
                </a:lnTo>
                <a:lnTo>
                  <a:pt x="15242" y="1033"/>
                </a:lnTo>
                <a:lnTo>
                  <a:pt x="15246" y="1021"/>
                </a:lnTo>
                <a:lnTo>
                  <a:pt x="15250" y="1008"/>
                </a:lnTo>
                <a:lnTo>
                  <a:pt x="15251" y="993"/>
                </a:lnTo>
                <a:lnTo>
                  <a:pt x="15252" y="978"/>
                </a:lnTo>
                <a:lnTo>
                  <a:pt x="15251" y="963"/>
                </a:lnTo>
                <a:lnTo>
                  <a:pt x="15250" y="949"/>
                </a:lnTo>
                <a:lnTo>
                  <a:pt x="15246" y="935"/>
                </a:lnTo>
                <a:lnTo>
                  <a:pt x="15242" y="922"/>
                </a:lnTo>
                <a:lnTo>
                  <a:pt x="15236" y="912"/>
                </a:lnTo>
                <a:lnTo>
                  <a:pt x="15228" y="901"/>
                </a:lnTo>
                <a:lnTo>
                  <a:pt x="15219" y="892"/>
                </a:lnTo>
                <a:lnTo>
                  <a:pt x="15208" y="883"/>
                </a:lnTo>
                <a:lnTo>
                  <a:pt x="15197" y="876"/>
                </a:lnTo>
                <a:lnTo>
                  <a:pt x="15183" y="870"/>
                </a:lnTo>
                <a:lnTo>
                  <a:pt x="15169" y="864"/>
                </a:lnTo>
                <a:lnTo>
                  <a:pt x="15154" y="860"/>
                </a:lnTo>
                <a:lnTo>
                  <a:pt x="15136" y="857"/>
                </a:lnTo>
                <a:lnTo>
                  <a:pt x="15117" y="854"/>
                </a:lnTo>
                <a:lnTo>
                  <a:pt x="15097" y="853"/>
                </a:lnTo>
                <a:lnTo>
                  <a:pt x="15076" y="853"/>
                </a:lnTo>
                <a:lnTo>
                  <a:pt x="14953" y="853"/>
                </a:lnTo>
                <a:lnTo>
                  <a:pt x="14953" y="1104"/>
                </a:lnTo>
                <a:close/>
                <a:moveTo>
                  <a:pt x="14953" y="639"/>
                </a:moveTo>
                <a:lnTo>
                  <a:pt x="15059" y="639"/>
                </a:lnTo>
                <a:lnTo>
                  <a:pt x="15073" y="639"/>
                </a:lnTo>
                <a:lnTo>
                  <a:pt x="15085" y="638"/>
                </a:lnTo>
                <a:lnTo>
                  <a:pt x="15097" y="636"/>
                </a:lnTo>
                <a:lnTo>
                  <a:pt x="15108" y="633"/>
                </a:lnTo>
                <a:lnTo>
                  <a:pt x="15119" y="628"/>
                </a:lnTo>
                <a:lnTo>
                  <a:pt x="15129" y="624"/>
                </a:lnTo>
                <a:lnTo>
                  <a:pt x="15139" y="619"/>
                </a:lnTo>
                <a:lnTo>
                  <a:pt x="15147" y="613"/>
                </a:lnTo>
                <a:lnTo>
                  <a:pt x="15157" y="605"/>
                </a:lnTo>
                <a:lnTo>
                  <a:pt x="15164" y="597"/>
                </a:lnTo>
                <a:lnTo>
                  <a:pt x="15170" y="587"/>
                </a:lnTo>
                <a:lnTo>
                  <a:pt x="15176" y="578"/>
                </a:lnTo>
                <a:lnTo>
                  <a:pt x="15180" y="567"/>
                </a:lnTo>
                <a:lnTo>
                  <a:pt x="15183" y="556"/>
                </a:lnTo>
                <a:lnTo>
                  <a:pt x="15185" y="544"/>
                </a:lnTo>
                <a:lnTo>
                  <a:pt x="15185" y="531"/>
                </a:lnTo>
                <a:lnTo>
                  <a:pt x="15185" y="518"/>
                </a:lnTo>
                <a:lnTo>
                  <a:pt x="15183" y="505"/>
                </a:lnTo>
                <a:lnTo>
                  <a:pt x="15180" y="493"/>
                </a:lnTo>
                <a:lnTo>
                  <a:pt x="15176" y="483"/>
                </a:lnTo>
                <a:lnTo>
                  <a:pt x="15170" y="472"/>
                </a:lnTo>
                <a:lnTo>
                  <a:pt x="15164" y="463"/>
                </a:lnTo>
                <a:lnTo>
                  <a:pt x="15156" y="454"/>
                </a:lnTo>
                <a:lnTo>
                  <a:pt x="15147" y="447"/>
                </a:lnTo>
                <a:lnTo>
                  <a:pt x="15138" y="441"/>
                </a:lnTo>
                <a:lnTo>
                  <a:pt x="15128" y="435"/>
                </a:lnTo>
                <a:lnTo>
                  <a:pt x="15118" y="431"/>
                </a:lnTo>
                <a:lnTo>
                  <a:pt x="15107" y="427"/>
                </a:lnTo>
                <a:lnTo>
                  <a:pt x="15096" y="424"/>
                </a:lnTo>
                <a:lnTo>
                  <a:pt x="15083" y="422"/>
                </a:lnTo>
                <a:lnTo>
                  <a:pt x="15071" y="421"/>
                </a:lnTo>
                <a:lnTo>
                  <a:pt x="15057" y="421"/>
                </a:lnTo>
                <a:lnTo>
                  <a:pt x="14953" y="421"/>
                </a:lnTo>
                <a:lnTo>
                  <a:pt x="14953" y="639"/>
                </a:lnTo>
                <a:close/>
                <a:moveTo>
                  <a:pt x="13622" y="765"/>
                </a:moveTo>
                <a:lnTo>
                  <a:pt x="13622" y="783"/>
                </a:lnTo>
                <a:lnTo>
                  <a:pt x="13623" y="800"/>
                </a:lnTo>
                <a:lnTo>
                  <a:pt x="13625" y="816"/>
                </a:lnTo>
                <a:lnTo>
                  <a:pt x="13628" y="833"/>
                </a:lnTo>
                <a:lnTo>
                  <a:pt x="13632" y="849"/>
                </a:lnTo>
                <a:lnTo>
                  <a:pt x="13636" y="864"/>
                </a:lnTo>
                <a:lnTo>
                  <a:pt x="13640" y="879"/>
                </a:lnTo>
                <a:lnTo>
                  <a:pt x="13646" y="894"/>
                </a:lnTo>
                <a:lnTo>
                  <a:pt x="13653" y="909"/>
                </a:lnTo>
                <a:lnTo>
                  <a:pt x="13659" y="924"/>
                </a:lnTo>
                <a:lnTo>
                  <a:pt x="13667" y="937"/>
                </a:lnTo>
                <a:lnTo>
                  <a:pt x="13676" y="950"/>
                </a:lnTo>
                <a:lnTo>
                  <a:pt x="13685" y="964"/>
                </a:lnTo>
                <a:lnTo>
                  <a:pt x="13695" y="976"/>
                </a:lnTo>
                <a:lnTo>
                  <a:pt x="13706" y="989"/>
                </a:lnTo>
                <a:lnTo>
                  <a:pt x="13718" y="1000"/>
                </a:lnTo>
                <a:lnTo>
                  <a:pt x="13729" y="1012"/>
                </a:lnTo>
                <a:lnTo>
                  <a:pt x="13742" y="1023"/>
                </a:lnTo>
                <a:lnTo>
                  <a:pt x="13754" y="1033"/>
                </a:lnTo>
                <a:lnTo>
                  <a:pt x="13768" y="1043"/>
                </a:lnTo>
                <a:lnTo>
                  <a:pt x="13782" y="1051"/>
                </a:lnTo>
                <a:lnTo>
                  <a:pt x="13795" y="1058"/>
                </a:lnTo>
                <a:lnTo>
                  <a:pt x="13809" y="1066"/>
                </a:lnTo>
                <a:lnTo>
                  <a:pt x="13824" y="1072"/>
                </a:lnTo>
                <a:lnTo>
                  <a:pt x="13838" y="1077"/>
                </a:lnTo>
                <a:lnTo>
                  <a:pt x="13854" y="1083"/>
                </a:lnTo>
                <a:lnTo>
                  <a:pt x="13869" y="1087"/>
                </a:lnTo>
                <a:lnTo>
                  <a:pt x="13886" y="1090"/>
                </a:lnTo>
                <a:lnTo>
                  <a:pt x="13901" y="1092"/>
                </a:lnTo>
                <a:lnTo>
                  <a:pt x="13918" y="1094"/>
                </a:lnTo>
                <a:lnTo>
                  <a:pt x="13935" y="1095"/>
                </a:lnTo>
                <a:lnTo>
                  <a:pt x="13952" y="1096"/>
                </a:lnTo>
                <a:lnTo>
                  <a:pt x="13970" y="1095"/>
                </a:lnTo>
                <a:lnTo>
                  <a:pt x="13987" y="1094"/>
                </a:lnTo>
                <a:lnTo>
                  <a:pt x="14003" y="1092"/>
                </a:lnTo>
                <a:lnTo>
                  <a:pt x="14019" y="1090"/>
                </a:lnTo>
                <a:lnTo>
                  <a:pt x="14035" y="1087"/>
                </a:lnTo>
                <a:lnTo>
                  <a:pt x="14051" y="1083"/>
                </a:lnTo>
                <a:lnTo>
                  <a:pt x="14065" y="1077"/>
                </a:lnTo>
                <a:lnTo>
                  <a:pt x="14080" y="1072"/>
                </a:lnTo>
                <a:lnTo>
                  <a:pt x="14095" y="1066"/>
                </a:lnTo>
                <a:lnTo>
                  <a:pt x="14109" y="1058"/>
                </a:lnTo>
                <a:lnTo>
                  <a:pt x="14123" y="1051"/>
                </a:lnTo>
                <a:lnTo>
                  <a:pt x="14137" y="1043"/>
                </a:lnTo>
                <a:lnTo>
                  <a:pt x="14149" y="1033"/>
                </a:lnTo>
                <a:lnTo>
                  <a:pt x="14162" y="1023"/>
                </a:lnTo>
                <a:lnTo>
                  <a:pt x="14175" y="1012"/>
                </a:lnTo>
                <a:lnTo>
                  <a:pt x="14187" y="1000"/>
                </a:lnTo>
                <a:lnTo>
                  <a:pt x="14199" y="989"/>
                </a:lnTo>
                <a:lnTo>
                  <a:pt x="14209" y="976"/>
                </a:lnTo>
                <a:lnTo>
                  <a:pt x="14220" y="964"/>
                </a:lnTo>
                <a:lnTo>
                  <a:pt x="14228" y="950"/>
                </a:lnTo>
                <a:lnTo>
                  <a:pt x="14238" y="937"/>
                </a:lnTo>
                <a:lnTo>
                  <a:pt x="14245" y="924"/>
                </a:lnTo>
                <a:lnTo>
                  <a:pt x="14252" y="909"/>
                </a:lnTo>
                <a:lnTo>
                  <a:pt x="14259" y="894"/>
                </a:lnTo>
                <a:lnTo>
                  <a:pt x="14264" y="879"/>
                </a:lnTo>
                <a:lnTo>
                  <a:pt x="14269" y="864"/>
                </a:lnTo>
                <a:lnTo>
                  <a:pt x="14273" y="849"/>
                </a:lnTo>
                <a:lnTo>
                  <a:pt x="14276" y="833"/>
                </a:lnTo>
                <a:lnTo>
                  <a:pt x="14279" y="816"/>
                </a:lnTo>
                <a:lnTo>
                  <a:pt x="14281" y="800"/>
                </a:lnTo>
                <a:lnTo>
                  <a:pt x="14282" y="783"/>
                </a:lnTo>
                <a:lnTo>
                  <a:pt x="14283" y="765"/>
                </a:lnTo>
                <a:lnTo>
                  <a:pt x="14282" y="749"/>
                </a:lnTo>
                <a:lnTo>
                  <a:pt x="14281" y="731"/>
                </a:lnTo>
                <a:lnTo>
                  <a:pt x="14279" y="715"/>
                </a:lnTo>
                <a:lnTo>
                  <a:pt x="14276" y="698"/>
                </a:lnTo>
                <a:lnTo>
                  <a:pt x="14273" y="682"/>
                </a:lnTo>
                <a:lnTo>
                  <a:pt x="14269" y="666"/>
                </a:lnTo>
                <a:lnTo>
                  <a:pt x="14264" y="652"/>
                </a:lnTo>
                <a:lnTo>
                  <a:pt x="14259" y="636"/>
                </a:lnTo>
                <a:lnTo>
                  <a:pt x="14252" y="622"/>
                </a:lnTo>
                <a:lnTo>
                  <a:pt x="14245" y="607"/>
                </a:lnTo>
                <a:lnTo>
                  <a:pt x="14238" y="594"/>
                </a:lnTo>
                <a:lnTo>
                  <a:pt x="14229" y="580"/>
                </a:lnTo>
                <a:lnTo>
                  <a:pt x="14220" y="567"/>
                </a:lnTo>
                <a:lnTo>
                  <a:pt x="14209" y="555"/>
                </a:lnTo>
                <a:lnTo>
                  <a:pt x="14199" y="542"/>
                </a:lnTo>
                <a:lnTo>
                  <a:pt x="14187" y="529"/>
                </a:lnTo>
                <a:lnTo>
                  <a:pt x="14176" y="518"/>
                </a:lnTo>
                <a:lnTo>
                  <a:pt x="14163" y="507"/>
                </a:lnTo>
                <a:lnTo>
                  <a:pt x="14150" y="498"/>
                </a:lnTo>
                <a:lnTo>
                  <a:pt x="14137" y="488"/>
                </a:lnTo>
                <a:lnTo>
                  <a:pt x="14123" y="480"/>
                </a:lnTo>
                <a:lnTo>
                  <a:pt x="14109" y="471"/>
                </a:lnTo>
                <a:lnTo>
                  <a:pt x="14096" y="465"/>
                </a:lnTo>
                <a:lnTo>
                  <a:pt x="14081" y="459"/>
                </a:lnTo>
                <a:lnTo>
                  <a:pt x="14066" y="452"/>
                </a:lnTo>
                <a:lnTo>
                  <a:pt x="14051" y="448"/>
                </a:lnTo>
                <a:lnTo>
                  <a:pt x="14036" y="444"/>
                </a:lnTo>
                <a:lnTo>
                  <a:pt x="14019" y="441"/>
                </a:lnTo>
                <a:lnTo>
                  <a:pt x="14003" y="438"/>
                </a:lnTo>
                <a:lnTo>
                  <a:pt x="13987" y="435"/>
                </a:lnTo>
                <a:lnTo>
                  <a:pt x="13970" y="434"/>
                </a:lnTo>
                <a:lnTo>
                  <a:pt x="13952" y="434"/>
                </a:lnTo>
                <a:lnTo>
                  <a:pt x="13935" y="434"/>
                </a:lnTo>
                <a:lnTo>
                  <a:pt x="13918" y="435"/>
                </a:lnTo>
                <a:lnTo>
                  <a:pt x="13901" y="438"/>
                </a:lnTo>
                <a:lnTo>
                  <a:pt x="13885" y="441"/>
                </a:lnTo>
                <a:lnTo>
                  <a:pt x="13869" y="444"/>
                </a:lnTo>
                <a:lnTo>
                  <a:pt x="13853" y="448"/>
                </a:lnTo>
                <a:lnTo>
                  <a:pt x="13838" y="452"/>
                </a:lnTo>
                <a:lnTo>
                  <a:pt x="13823" y="459"/>
                </a:lnTo>
                <a:lnTo>
                  <a:pt x="13809" y="465"/>
                </a:lnTo>
                <a:lnTo>
                  <a:pt x="13794" y="471"/>
                </a:lnTo>
                <a:lnTo>
                  <a:pt x="13781" y="480"/>
                </a:lnTo>
                <a:lnTo>
                  <a:pt x="13767" y="488"/>
                </a:lnTo>
                <a:lnTo>
                  <a:pt x="13754" y="498"/>
                </a:lnTo>
                <a:lnTo>
                  <a:pt x="13742" y="507"/>
                </a:lnTo>
                <a:lnTo>
                  <a:pt x="13729" y="518"/>
                </a:lnTo>
                <a:lnTo>
                  <a:pt x="13717" y="529"/>
                </a:lnTo>
                <a:lnTo>
                  <a:pt x="13705" y="542"/>
                </a:lnTo>
                <a:lnTo>
                  <a:pt x="13695" y="555"/>
                </a:lnTo>
                <a:lnTo>
                  <a:pt x="13685" y="567"/>
                </a:lnTo>
                <a:lnTo>
                  <a:pt x="13676" y="580"/>
                </a:lnTo>
                <a:lnTo>
                  <a:pt x="13667" y="594"/>
                </a:lnTo>
                <a:lnTo>
                  <a:pt x="13659" y="607"/>
                </a:lnTo>
                <a:lnTo>
                  <a:pt x="13651" y="622"/>
                </a:lnTo>
                <a:lnTo>
                  <a:pt x="13645" y="636"/>
                </a:lnTo>
                <a:lnTo>
                  <a:pt x="13640" y="652"/>
                </a:lnTo>
                <a:lnTo>
                  <a:pt x="13636" y="666"/>
                </a:lnTo>
                <a:lnTo>
                  <a:pt x="13632" y="682"/>
                </a:lnTo>
                <a:lnTo>
                  <a:pt x="13627" y="698"/>
                </a:lnTo>
                <a:lnTo>
                  <a:pt x="13625" y="715"/>
                </a:lnTo>
                <a:lnTo>
                  <a:pt x="13623" y="731"/>
                </a:lnTo>
                <a:lnTo>
                  <a:pt x="13622" y="749"/>
                </a:lnTo>
                <a:lnTo>
                  <a:pt x="13622" y="765"/>
                </a:lnTo>
                <a:close/>
                <a:moveTo>
                  <a:pt x="13358" y="765"/>
                </a:moveTo>
                <a:lnTo>
                  <a:pt x="13358" y="734"/>
                </a:lnTo>
                <a:lnTo>
                  <a:pt x="13361" y="703"/>
                </a:lnTo>
                <a:lnTo>
                  <a:pt x="13365" y="674"/>
                </a:lnTo>
                <a:lnTo>
                  <a:pt x="13369" y="644"/>
                </a:lnTo>
                <a:lnTo>
                  <a:pt x="13375" y="615"/>
                </a:lnTo>
                <a:lnTo>
                  <a:pt x="13383" y="587"/>
                </a:lnTo>
                <a:lnTo>
                  <a:pt x="13391" y="560"/>
                </a:lnTo>
                <a:lnTo>
                  <a:pt x="13400" y="532"/>
                </a:lnTo>
                <a:lnTo>
                  <a:pt x="13412" y="506"/>
                </a:lnTo>
                <a:lnTo>
                  <a:pt x="13425" y="481"/>
                </a:lnTo>
                <a:lnTo>
                  <a:pt x="13439" y="455"/>
                </a:lnTo>
                <a:lnTo>
                  <a:pt x="13454" y="431"/>
                </a:lnTo>
                <a:lnTo>
                  <a:pt x="13471" y="408"/>
                </a:lnTo>
                <a:lnTo>
                  <a:pt x="13489" y="385"/>
                </a:lnTo>
                <a:lnTo>
                  <a:pt x="13509" y="362"/>
                </a:lnTo>
                <a:lnTo>
                  <a:pt x="13529" y="341"/>
                </a:lnTo>
                <a:lnTo>
                  <a:pt x="13551" y="319"/>
                </a:lnTo>
                <a:lnTo>
                  <a:pt x="13573" y="300"/>
                </a:lnTo>
                <a:lnTo>
                  <a:pt x="13596" y="283"/>
                </a:lnTo>
                <a:lnTo>
                  <a:pt x="13619" y="266"/>
                </a:lnTo>
                <a:lnTo>
                  <a:pt x="13643" y="250"/>
                </a:lnTo>
                <a:lnTo>
                  <a:pt x="13668" y="236"/>
                </a:lnTo>
                <a:lnTo>
                  <a:pt x="13694" y="223"/>
                </a:lnTo>
                <a:lnTo>
                  <a:pt x="13720" y="212"/>
                </a:lnTo>
                <a:lnTo>
                  <a:pt x="13747" y="201"/>
                </a:lnTo>
                <a:lnTo>
                  <a:pt x="13774" y="193"/>
                </a:lnTo>
                <a:lnTo>
                  <a:pt x="13802" y="186"/>
                </a:lnTo>
                <a:lnTo>
                  <a:pt x="13831" y="179"/>
                </a:lnTo>
                <a:lnTo>
                  <a:pt x="13861" y="175"/>
                </a:lnTo>
                <a:lnTo>
                  <a:pt x="13890" y="172"/>
                </a:lnTo>
                <a:lnTo>
                  <a:pt x="13921" y="170"/>
                </a:lnTo>
                <a:lnTo>
                  <a:pt x="13952" y="169"/>
                </a:lnTo>
                <a:lnTo>
                  <a:pt x="13983" y="170"/>
                </a:lnTo>
                <a:lnTo>
                  <a:pt x="14014" y="172"/>
                </a:lnTo>
                <a:lnTo>
                  <a:pt x="14044" y="175"/>
                </a:lnTo>
                <a:lnTo>
                  <a:pt x="14074" y="179"/>
                </a:lnTo>
                <a:lnTo>
                  <a:pt x="14102" y="186"/>
                </a:lnTo>
                <a:lnTo>
                  <a:pt x="14130" y="193"/>
                </a:lnTo>
                <a:lnTo>
                  <a:pt x="14158" y="201"/>
                </a:lnTo>
                <a:lnTo>
                  <a:pt x="14184" y="212"/>
                </a:lnTo>
                <a:lnTo>
                  <a:pt x="14210" y="223"/>
                </a:lnTo>
                <a:lnTo>
                  <a:pt x="14237" y="236"/>
                </a:lnTo>
                <a:lnTo>
                  <a:pt x="14261" y="250"/>
                </a:lnTo>
                <a:lnTo>
                  <a:pt x="14285" y="266"/>
                </a:lnTo>
                <a:lnTo>
                  <a:pt x="14309" y="283"/>
                </a:lnTo>
                <a:lnTo>
                  <a:pt x="14331" y="300"/>
                </a:lnTo>
                <a:lnTo>
                  <a:pt x="14354" y="319"/>
                </a:lnTo>
                <a:lnTo>
                  <a:pt x="14375" y="341"/>
                </a:lnTo>
                <a:lnTo>
                  <a:pt x="14396" y="362"/>
                </a:lnTo>
                <a:lnTo>
                  <a:pt x="14415" y="385"/>
                </a:lnTo>
                <a:lnTo>
                  <a:pt x="14433" y="408"/>
                </a:lnTo>
                <a:lnTo>
                  <a:pt x="14450" y="431"/>
                </a:lnTo>
                <a:lnTo>
                  <a:pt x="14466" y="455"/>
                </a:lnTo>
                <a:lnTo>
                  <a:pt x="14479" y="481"/>
                </a:lnTo>
                <a:lnTo>
                  <a:pt x="14492" y="506"/>
                </a:lnTo>
                <a:lnTo>
                  <a:pt x="14503" y="532"/>
                </a:lnTo>
                <a:lnTo>
                  <a:pt x="14513" y="560"/>
                </a:lnTo>
                <a:lnTo>
                  <a:pt x="14522" y="587"/>
                </a:lnTo>
                <a:lnTo>
                  <a:pt x="14530" y="615"/>
                </a:lnTo>
                <a:lnTo>
                  <a:pt x="14535" y="644"/>
                </a:lnTo>
                <a:lnTo>
                  <a:pt x="14540" y="674"/>
                </a:lnTo>
                <a:lnTo>
                  <a:pt x="14543" y="703"/>
                </a:lnTo>
                <a:lnTo>
                  <a:pt x="14545" y="734"/>
                </a:lnTo>
                <a:lnTo>
                  <a:pt x="14546" y="765"/>
                </a:lnTo>
                <a:lnTo>
                  <a:pt x="14545" y="797"/>
                </a:lnTo>
                <a:lnTo>
                  <a:pt x="14543" y="828"/>
                </a:lnTo>
                <a:lnTo>
                  <a:pt x="14540" y="857"/>
                </a:lnTo>
                <a:lnTo>
                  <a:pt x="14535" y="887"/>
                </a:lnTo>
                <a:lnTo>
                  <a:pt x="14530" y="916"/>
                </a:lnTo>
                <a:lnTo>
                  <a:pt x="14522" y="944"/>
                </a:lnTo>
                <a:lnTo>
                  <a:pt x="14513" y="971"/>
                </a:lnTo>
                <a:lnTo>
                  <a:pt x="14503" y="998"/>
                </a:lnTo>
                <a:lnTo>
                  <a:pt x="14492" y="1025"/>
                </a:lnTo>
                <a:lnTo>
                  <a:pt x="14479" y="1050"/>
                </a:lnTo>
                <a:lnTo>
                  <a:pt x="14466" y="1074"/>
                </a:lnTo>
                <a:lnTo>
                  <a:pt x="14450" y="1100"/>
                </a:lnTo>
                <a:lnTo>
                  <a:pt x="14433" y="1123"/>
                </a:lnTo>
                <a:lnTo>
                  <a:pt x="14415" y="1146"/>
                </a:lnTo>
                <a:lnTo>
                  <a:pt x="14396" y="1168"/>
                </a:lnTo>
                <a:lnTo>
                  <a:pt x="14375" y="1190"/>
                </a:lnTo>
                <a:lnTo>
                  <a:pt x="14353" y="1210"/>
                </a:lnTo>
                <a:lnTo>
                  <a:pt x="14331" y="1230"/>
                </a:lnTo>
                <a:lnTo>
                  <a:pt x="14308" y="1248"/>
                </a:lnTo>
                <a:lnTo>
                  <a:pt x="14285" y="1265"/>
                </a:lnTo>
                <a:lnTo>
                  <a:pt x="14261" y="1280"/>
                </a:lnTo>
                <a:lnTo>
                  <a:pt x="14236" y="1295"/>
                </a:lnTo>
                <a:lnTo>
                  <a:pt x="14210" y="1307"/>
                </a:lnTo>
                <a:lnTo>
                  <a:pt x="14184" y="1319"/>
                </a:lnTo>
                <a:lnTo>
                  <a:pt x="14157" y="1328"/>
                </a:lnTo>
                <a:lnTo>
                  <a:pt x="14129" y="1337"/>
                </a:lnTo>
                <a:lnTo>
                  <a:pt x="14102" y="1344"/>
                </a:lnTo>
                <a:lnTo>
                  <a:pt x="14073" y="1350"/>
                </a:lnTo>
                <a:lnTo>
                  <a:pt x="14044" y="1356"/>
                </a:lnTo>
                <a:lnTo>
                  <a:pt x="14014" y="1359"/>
                </a:lnTo>
                <a:lnTo>
                  <a:pt x="13983" y="1361"/>
                </a:lnTo>
                <a:lnTo>
                  <a:pt x="13952" y="1361"/>
                </a:lnTo>
                <a:lnTo>
                  <a:pt x="13921" y="1361"/>
                </a:lnTo>
                <a:lnTo>
                  <a:pt x="13891" y="1359"/>
                </a:lnTo>
                <a:lnTo>
                  <a:pt x="13861" y="1356"/>
                </a:lnTo>
                <a:lnTo>
                  <a:pt x="13831" y="1350"/>
                </a:lnTo>
                <a:lnTo>
                  <a:pt x="13803" y="1344"/>
                </a:lnTo>
                <a:lnTo>
                  <a:pt x="13774" y="1337"/>
                </a:lnTo>
                <a:lnTo>
                  <a:pt x="13747" y="1328"/>
                </a:lnTo>
                <a:lnTo>
                  <a:pt x="13721" y="1319"/>
                </a:lnTo>
                <a:lnTo>
                  <a:pt x="13695" y="1307"/>
                </a:lnTo>
                <a:lnTo>
                  <a:pt x="13668" y="1295"/>
                </a:lnTo>
                <a:lnTo>
                  <a:pt x="13644" y="1280"/>
                </a:lnTo>
                <a:lnTo>
                  <a:pt x="13620" y="1265"/>
                </a:lnTo>
                <a:lnTo>
                  <a:pt x="13596" y="1248"/>
                </a:lnTo>
                <a:lnTo>
                  <a:pt x="13573" y="1230"/>
                </a:lnTo>
                <a:lnTo>
                  <a:pt x="13551" y="1210"/>
                </a:lnTo>
                <a:lnTo>
                  <a:pt x="13529" y="1190"/>
                </a:lnTo>
                <a:lnTo>
                  <a:pt x="13509" y="1168"/>
                </a:lnTo>
                <a:lnTo>
                  <a:pt x="13489" y="1146"/>
                </a:lnTo>
                <a:lnTo>
                  <a:pt x="13471" y="1123"/>
                </a:lnTo>
                <a:lnTo>
                  <a:pt x="13454" y="1100"/>
                </a:lnTo>
                <a:lnTo>
                  <a:pt x="13439" y="1074"/>
                </a:lnTo>
                <a:lnTo>
                  <a:pt x="13425" y="1050"/>
                </a:lnTo>
                <a:lnTo>
                  <a:pt x="13412" y="1025"/>
                </a:lnTo>
                <a:lnTo>
                  <a:pt x="13401" y="998"/>
                </a:lnTo>
                <a:lnTo>
                  <a:pt x="13391" y="971"/>
                </a:lnTo>
                <a:lnTo>
                  <a:pt x="13383" y="944"/>
                </a:lnTo>
                <a:lnTo>
                  <a:pt x="13375" y="916"/>
                </a:lnTo>
                <a:lnTo>
                  <a:pt x="13369" y="887"/>
                </a:lnTo>
                <a:lnTo>
                  <a:pt x="13365" y="857"/>
                </a:lnTo>
                <a:lnTo>
                  <a:pt x="13361" y="828"/>
                </a:lnTo>
                <a:lnTo>
                  <a:pt x="13359" y="797"/>
                </a:lnTo>
                <a:lnTo>
                  <a:pt x="13358" y="765"/>
                </a:lnTo>
                <a:close/>
                <a:moveTo>
                  <a:pt x="12737" y="370"/>
                </a:moveTo>
                <a:lnTo>
                  <a:pt x="12738" y="348"/>
                </a:lnTo>
                <a:lnTo>
                  <a:pt x="12739" y="328"/>
                </a:lnTo>
                <a:lnTo>
                  <a:pt x="12742" y="309"/>
                </a:lnTo>
                <a:lnTo>
                  <a:pt x="12745" y="291"/>
                </a:lnTo>
                <a:lnTo>
                  <a:pt x="12749" y="274"/>
                </a:lnTo>
                <a:lnTo>
                  <a:pt x="12754" y="259"/>
                </a:lnTo>
                <a:lnTo>
                  <a:pt x="12762" y="247"/>
                </a:lnTo>
                <a:lnTo>
                  <a:pt x="12769" y="234"/>
                </a:lnTo>
                <a:lnTo>
                  <a:pt x="12778" y="223"/>
                </a:lnTo>
                <a:lnTo>
                  <a:pt x="12787" y="214"/>
                </a:lnTo>
                <a:lnTo>
                  <a:pt x="12797" y="207"/>
                </a:lnTo>
                <a:lnTo>
                  <a:pt x="12809" y="200"/>
                </a:lnTo>
                <a:lnTo>
                  <a:pt x="12821" y="195"/>
                </a:lnTo>
                <a:lnTo>
                  <a:pt x="12834" y="192"/>
                </a:lnTo>
                <a:lnTo>
                  <a:pt x="12849" y="190"/>
                </a:lnTo>
                <a:lnTo>
                  <a:pt x="12865" y="189"/>
                </a:lnTo>
                <a:lnTo>
                  <a:pt x="12879" y="190"/>
                </a:lnTo>
                <a:lnTo>
                  <a:pt x="12894" y="192"/>
                </a:lnTo>
                <a:lnTo>
                  <a:pt x="12908" y="195"/>
                </a:lnTo>
                <a:lnTo>
                  <a:pt x="12920" y="200"/>
                </a:lnTo>
                <a:lnTo>
                  <a:pt x="12932" y="207"/>
                </a:lnTo>
                <a:lnTo>
                  <a:pt x="12941" y="214"/>
                </a:lnTo>
                <a:lnTo>
                  <a:pt x="12951" y="223"/>
                </a:lnTo>
                <a:lnTo>
                  <a:pt x="12959" y="234"/>
                </a:lnTo>
                <a:lnTo>
                  <a:pt x="12968" y="247"/>
                </a:lnTo>
                <a:lnTo>
                  <a:pt x="12974" y="259"/>
                </a:lnTo>
                <a:lnTo>
                  <a:pt x="12979" y="274"/>
                </a:lnTo>
                <a:lnTo>
                  <a:pt x="12983" y="291"/>
                </a:lnTo>
                <a:lnTo>
                  <a:pt x="12987" y="309"/>
                </a:lnTo>
                <a:lnTo>
                  <a:pt x="12990" y="328"/>
                </a:lnTo>
                <a:lnTo>
                  <a:pt x="12991" y="348"/>
                </a:lnTo>
                <a:lnTo>
                  <a:pt x="12992" y="370"/>
                </a:lnTo>
                <a:lnTo>
                  <a:pt x="12992" y="1087"/>
                </a:lnTo>
                <a:lnTo>
                  <a:pt x="13206" y="1087"/>
                </a:lnTo>
                <a:lnTo>
                  <a:pt x="13228" y="1088"/>
                </a:lnTo>
                <a:lnTo>
                  <a:pt x="13248" y="1089"/>
                </a:lnTo>
                <a:lnTo>
                  <a:pt x="13267" y="1091"/>
                </a:lnTo>
                <a:lnTo>
                  <a:pt x="13285" y="1094"/>
                </a:lnTo>
                <a:lnTo>
                  <a:pt x="13302" y="1099"/>
                </a:lnTo>
                <a:lnTo>
                  <a:pt x="13316" y="1104"/>
                </a:lnTo>
                <a:lnTo>
                  <a:pt x="13330" y="1109"/>
                </a:lnTo>
                <a:lnTo>
                  <a:pt x="13342" y="1116"/>
                </a:lnTo>
                <a:lnTo>
                  <a:pt x="13352" y="1124"/>
                </a:lnTo>
                <a:lnTo>
                  <a:pt x="13362" y="1133"/>
                </a:lnTo>
                <a:lnTo>
                  <a:pt x="13369" y="1143"/>
                </a:lnTo>
                <a:lnTo>
                  <a:pt x="13375" y="1153"/>
                </a:lnTo>
                <a:lnTo>
                  <a:pt x="13380" y="1165"/>
                </a:lnTo>
                <a:lnTo>
                  <a:pt x="13384" y="1178"/>
                </a:lnTo>
                <a:lnTo>
                  <a:pt x="13386" y="1190"/>
                </a:lnTo>
                <a:lnTo>
                  <a:pt x="13387" y="1205"/>
                </a:lnTo>
                <a:lnTo>
                  <a:pt x="13386" y="1219"/>
                </a:lnTo>
                <a:lnTo>
                  <a:pt x="13384" y="1232"/>
                </a:lnTo>
                <a:lnTo>
                  <a:pt x="13380" y="1245"/>
                </a:lnTo>
                <a:lnTo>
                  <a:pt x="13375" y="1257"/>
                </a:lnTo>
                <a:lnTo>
                  <a:pt x="13369" y="1267"/>
                </a:lnTo>
                <a:lnTo>
                  <a:pt x="13362" y="1277"/>
                </a:lnTo>
                <a:lnTo>
                  <a:pt x="13352" y="1285"/>
                </a:lnTo>
                <a:lnTo>
                  <a:pt x="13342" y="1294"/>
                </a:lnTo>
                <a:lnTo>
                  <a:pt x="13330" y="1301"/>
                </a:lnTo>
                <a:lnTo>
                  <a:pt x="13316" y="1306"/>
                </a:lnTo>
                <a:lnTo>
                  <a:pt x="13302" y="1311"/>
                </a:lnTo>
                <a:lnTo>
                  <a:pt x="13285" y="1316"/>
                </a:lnTo>
                <a:lnTo>
                  <a:pt x="13267" y="1319"/>
                </a:lnTo>
                <a:lnTo>
                  <a:pt x="13248" y="1321"/>
                </a:lnTo>
                <a:lnTo>
                  <a:pt x="13228" y="1323"/>
                </a:lnTo>
                <a:lnTo>
                  <a:pt x="13206" y="1323"/>
                </a:lnTo>
                <a:lnTo>
                  <a:pt x="12910" y="1323"/>
                </a:lnTo>
                <a:lnTo>
                  <a:pt x="12887" y="1323"/>
                </a:lnTo>
                <a:lnTo>
                  <a:pt x="12865" y="1321"/>
                </a:lnTo>
                <a:lnTo>
                  <a:pt x="12846" y="1319"/>
                </a:lnTo>
                <a:lnTo>
                  <a:pt x="12828" y="1316"/>
                </a:lnTo>
                <a:lnTo>
                  <a:pt x="12812" y="1310"/>
                </a:lnTo>
                <a:lnTo>
                  <a:pt x="12799" y="1305"/>
                </a:lnTo>
                <a:lnTo>
                  <a:pt x="12787" y="1299"/>
                </a:lnTo>
                <a:lnTo>
                  <a:pt x="12776" y="1291"/>
                </a:lnTo>
                <a:lnTo>
                  <a:pt x="12772" y="1287"/>
                </a:lnTo>
                <a:lnTo>
                  <a:pt x="12767" y="1282"/>
                </a:lnTo>
                <a:lnTo>
                  <a:pt x="12763" y="1277"/>
                </a:lnTo>
                <a:lnTo>
                  <a:pt x="12760" y="1270"/>
                </a:lnTo>
                <a:lnTo>
                  <a:pt x="12752" y="1257"/>
                </a:lnTo>
                <a:lnTo>
                  <a:pt x="12747" y="1242"/>
                </a:lnTo>
                <a:lnTo>
                  <a:pt x="12743" y="1224"/>
                </a:lnTo>
                <a:lnTo>
                  <a:pt x="12740" y="1206"/>
                </a:lnTo>
                <a:lnTo>
                  <a:pt x="12738" y="1185"/>
                </a:lnTo>
                <a:lnTo>
                  <a:pt x="12737" y="1163"/>
                </a:lnTo>
                <a:lnTo>
                  <a:pt x="12737" y="370"/>
                </a:lnTo>
                <a:close/>
                <a:moveTo>
                  <a:pt x="8817" y="842"/>
                </a:moveTo>
                <a:lnTo>
                  <a:pt x="8816" y="869"/>
                </a:lnTo>
                <a:lnTo>
                  <a:pt x="8815" y="895"/>
                </a:lnTo>
                <a:lnTo>
                  <a:pt x="8812" y="920"/>
                </a:lnTo>
                <a:lnTo>
                  <a:pt x="8807" y="946"/>
                </a:lnTo>
                <a:lnTo>
                  <a:pt x="8802" y="971"/>
                </a:lnTo>
                <a:lnTo>
                  <a:pt x="8794" y="996"/>
                </a:lnTo>
                <a:lnTo>
                  <a:pt x="8786" y="1021"/>
                </a:lnTo>
                <a:lnTo>
                  <a:pt x="8776" y="1044"/>
                </a:lnTo>
                <a:lnTo>
                  <a:pt x="8766" y="1068"/>
                </a:lnTo>
                <a:lnTo>
                  <a:pt x="8753" y="1091"/>
                </a:lnTo>
                <a:lnTo>
                  <a:pt x="8741" y="1114"/>
                </a:lnTo>
                <a:lnTo>
                  <a:pt x="8726" y="1136"/>
                </a:lnTo>
                <a:lnTo>
                  <a:pt x="8709" y="1159"/>
                </a:lnTo>
                <a:lnTo>
                  <a:pt x="8692" y="1181"/>
                </a:lnTo>
                <a:lnTo>
                  <a:pt x="8673" y="1202"/>
                </a:lnTo>
                <a:lnTo>
                  <a:pt x="8655" y="1223"/>
                </a:lnTo>
                <a:lnTo>
                  <a:pt x="8634" y="1243"/>
                </a:lnTo>
                <a:lnTo>
                  <a:pt x="8613" y="1262"/>
                </a:lnTo>
                <a:lnTo>
                  <a:pt x="8592" y="1280"/>
                </a:lnTo>
                <a:lnTo>
                  <a:pt x="8569" y="1297"/>
                </a:lnTo>
                <a:lnTo>
                  <a:pt x="8547" y="1311"/>
                </a:lnTo>
                <a:lnTo>
                  <a:pt x="8525" y="1325"/>
                </a:lnTo>
                <a:lnTo>
                  <a:pt x="8502" y="1338"/>
                </a:lnTo>
                <a:lnTo>
                  <a:pt x="8479" y="1348"/>
                </a:lnTo>
                <a:lnTo>
                  <a:pt x="8455" y="1359"/>
                </a:lnTo>
                <a:lnTo>
                  <a:pt x="8432" y="1367"/>
                </a:lnTo>
                <a:lnTo>
                  <a:pt x="8407" y="1375"/>
                </a:lnTo>
                <a:lnTo>
                  <a:pt x="8382" y="1380"/>
                </a:lnTo>
                <a:lnTo>
                  <a:pt x="8357" y="1385"/>
                </a:lnTo>
                <a:lnTo>
                  <a:pt x="8332" y="1388"/>
                </a:lnTo>
                <a:lnTo>
                  <a:pt x="8306" y="1389"/>
                </a:lnTo>
                <a:lnTo>
                  <a:pt x="8280" y="1391"/>
                </a:lnTo>
                <a:lnTo>
                  <a:pt x="8249" y="1389"/>
                </a:lnTo>
                <a:lnTo>
                  <a:pt x="8219" y="1388"/>
                </a:lnTo>
                <a:lnTo>
                  <a:pt x="8189" y="1384"/>
                </a:lnTo>
                <a:lnTo>
                  <a:pt x="8160" y="1380"/>
                </a:lnTo>
                <a:lnTo>
                  <a:pt x="8131" y="1374"/>
                </a:lnTo>
                <a:lnTo>
                  <a:pt x="8104" y="1366"/>
                </a:lnTo>
                <a:lnTo>
                  <a:pt x="8077" y="1358"/>
                </a:lnTo>
                <a:lnTo>
                  <a:pt x="8051" y="1347"/>
                </a:lnTo>
                <a:lnTo>
                  <a:pt x="8024" y="1337"/>
                </a:lnTo>
                <a:lnTo>
                  <a:pt x="7999" y="1324"/>
                </a:lnTo>
                <a:lnTo>
                  <a:pt x="7974" y="1309"/>
                </a:lnTo>
                <a:lnTo>
                  <a:pt x="7950" y="1295"/>
                </a:lnTo>
                <a:lnTo>
                  <a:pt x="7927" y="1278"/>
                </a:lnTo>
                <a:lnTo>
                  <a:pt x="7903" y="1260"/>
                </a:lnTo>
                <a:lnTo>
                  <a:pt x="7881" y="1240"/>
                </a:lnTo>
                <a:lnTo>
                  <a:pt x="7859" y="1219"/>
                </a:lnTo>
                <a:lnTo>
                  <a:pt x="7839" y="1198"/>
                </a:lnTo>
                <a:lnTo>
                  <a:pt x="7819" y="1175"/>
                </a:lnTo>
                <a:lnTo>
                  <a:pt x="7802" y="1152"/>
                </a:lnTo>
                <a:lnTo>
                  <a:pt x="7785" y="1128"/>
                </a:lnTo>
                <a:lnTo>
                  <a:pt x="7769" y="1105"/>
                </a:lnTo>
                <a:lnTo>
                  <a:pt x="7755" y="1080"/>
                </a:lnTo>
                <a:lnTo>
                  <a:pt x="7743" y="1054"/>
                </a:lnTo>
                <a:lnTo>
                  <a:pt x="7731" y="1028"/>
                </a:lnTo>
                <a:lnTo>
                  <a:pt x="7722" y="1002"/>
                </a:lnTo>
                <a:lnTo>
                  <a:pt x="7712" y="974"/>
                </a:lnTo>
                <a:lnTo>
                  <a:pt x="7706" y="947"/>
                </a:lnTo>
                <a:lnTo>
                  <a:pt x="7700" y="918"/>
                </a:lnTo>
                <a:lnTo>
                  <a:pt x="7694" y="889"/>
                </a:lnTo>
                <a:lnTo>
                  <a:pt x="7691" y="859"/>
                </a:lnTo>
                <a:lnTo>
                  <a:pt x="7689" y="829"/>
                </a:lnTo>
                <a:lnTo>
                  <a:pt x="7689" y="798"/>
                </a:lnTo>
                <a:lnTo>
                  <a:pt x="7689" y="767"/>
                </a:lnTo>
                <a:lnTo>
                  <a:pt x="7691" y="737"/>
                </a:lnTo>
                <a:lnTo>
                  <a:pt x="7694" y="707"/>
                </a:lnTo>
                <a:lnTo>
                  <a:pt x="7700" y="678"/>
                </a:lnTo>
                <a:lnTo>
                  <a:pt x="7706" y="649"/>
                </a:lnTo>
                <a:lnTo>
                  <a:pt x="7712" y="622"/>
                </a:lnTo>
                <a:lnTo>
                  <a:pt x="7722" y="595"/>
                </a:lnTo>
                <a:lnTo>
                  <a:pt x="7731" y="567"/>
                </a:lnTo>
                <a:lnTo>
                  <a:pt x="7743" y="542"/>
                </a:lnTo>
                <a:lnTo>
                  <a:pt x="7755" y="517"/>
                </a:lnTo>
                <a:lnTo>
                  <a:pt x="7769" y="491"/>
                </a:lnTo>
                <a:lnTo>
                  <a:pt x="7785" y="467"/>
                </a:lnTo>
                <a:lnTo>
                  <a:pt x="7802" y="444"/>
                </a:lnTo>
                <a:lnTo>
                  <a:pt x="7819" y="421"/>
                </a:lnTo>
                <a:lnTo>
                  <a:pt x="7839" y="399"/>
                </a:lnTo>
                <a:lnTo>
                  <a:pt x="7859" y="377"/>
                </a:lnTo>
                <a:lnTo>
                  <a:pt x="7881" y="356"/>
                </a:lnTo>
                <a:lnTo>
                  <a:pt x="7903" y="337"/>
                </a:lnTo>
                <a:lnTo>
                  <a:pt x="7927" y="318"/>
                </a:lnTo>
                <a:lnTo>
                  <a:pt x="7950" y="303"/>
                </a:lnTo>
                <a:lnTo>
                  <a:pt x="7974" y="287"/>
                </a:lnTo>
                <a:lnTo>
                  <a:pt x="7999" y="273"/>
                </a:lnTo>
                <a:lnTo>
                  <a:pt x="8024" y="260"/>
                </a:lnTo>
                <a:lnTo>
                  <a:pt x="8051" y="249"/>
                </a:lnTo>
                <a:lnTo>
                  <a:pt x="8077" y="238"/>
                </a:lnTo>
                <a:lnTo>
                  <a:pt x="8104" y="230"/>
                </a:lnTo>
                <a:lnTo>
                  <a:pt x="8131" y="222"/>
                </a:lnTo>
                <a:lnTo>
                  <a:pt x="8160" y="216"/>
                </a:lnTo>
                <a:lnTo>
                  <a:pt x="8189" y="212"/>
                </a:lnTo>
                <a:lnTo>
                  <a:pt x="8219" y="209"/>
                </a:lnTo>
                <a:lnTo>
                  <a:pt x="8249" y="207"/>
                </a:lnTo>
                <a:lnTo>
                  <a:pt x="8280" y="206"/>
                </a:lnTo>
                <a:lnTo>
                  <a:pt x="8306" y="207"/>
                </a:lnTo>
                <a:lnTo>
                  <a:pt x="8331" y="208"/>
                </a:lnTo>
                <a:lnTo>
                  <a:pt x="8357" y="211"/>
                </a:lnTo>
                <a:lnTo>
                  <a:pt x="8381" y="214"/>
                </a:lnTo>
                <a:lnTo>
                  <a:pt x="8407" y="219"/>
                </a:lnTo>
                <a:lnTo>
                  <a:pt x="8431" y="225"/>
                </a:lnTo>
                <a:lnTo>
                  <a:pt x="8455" y="232"/>
                </a:lnTo>
                <a:lnTo>
                  <a:pt x="8478" y="239"/>
                </a:lnTo>
                <a:lnTo>
                  <a:pt x="8501" y="249"/>
                </a:lnTo>
                <a:lnTo>
                  <a:pt x="8524" y="258"/>
                </a:lnTo>
                <a:lnTo>
                  <a:pt x="8546" y="270"/>
                </a:lnTo>
                <a:lnTo>
                  <a:pt x="8568" y="283"/>
                </a:lnTo>
                <a:lnTo>
                  <a:pt x="8590" y="295"/>
                </a:lnTo>
                <a:lnTo>
                  <a:pt x="8611" y="310"/>
                </a:lnTo>
                <a:lnTo>
                  <a:pt x="8632" y="325"/>
                </a:lnTo>
                <a:lnTo>
                  <a:pt x="8654" y="342"/>
                </a:lnTo>
                <a:lnTo>
                  <a:pt x="8665" y="352"/>
                </a:lnTo>
                <a:lnTo>
                  <a:pt x="8675" y="363"/>
                </a:lnTo>
                <a:lnTo>
                  <a:pt x="8683" y="374"/>
                </a:lnTo>
                <a:lnTo>
                  <a:pt x="8690" y="387"/>
                </a:lnTo>
                <a:lnTo>
                  <a:pt x="8696" y="401"/>
                </a:lnTo>
                <a:lnTo>
                  <a:pt x="8700" y="414"/>
                </a:lnTo>
                <a:lnTo>
                  <a:pt x="8702" y="429"/>
                </a:lnTo>
                <a:lnTo>
                  <a:pt x="8703" y="444"/>
                </a:lnTo>
                <a:lnTo>
                  <a:pt x="8702" y="458"/>
                </a:lnTo>
                <a:lnTo>
                  <a:pt x="8700" y="471"/>
                </a:lnTo>
                <a:lnTo>
                  <a:pt x="8698" y="483"/>
                </a:lnTo>
                <a:lnTo>
                  <a:pt x="8693" y="495"/>
                </a:lnTo>
                <a:lnTo>
                  <a:pt x="8688" y="507"/>
                </a:lnTo>
                <a:lnTo>
                  <a:pt x="8681" y="518"/>
                </a:lnTo>
                <a:lnTo>
                  <a:pt x="8673" y="528"/>
                </a:lnTo>
                <a:lnTo>
                  <a:pt x="8664" y="538"/>
                </a:lnTo>
                <a:lnTo>
                  <a:pt x="8655" y="546"/>
                </a:lnTo>
                <a:lnTo>
                  <a:pt x="8644" y="555"/>
                </a:lnTo>
                <a:lnTo>
                  <a:pt x="8634" y="561"/>
                </a:lnTo>
                <a:lnTo>
                  <a:pt x="8622" y="566"/>
                </a:lnTo>
                <a:lnTo>
                  <a:pt x="8609" y="570"/>
                </a:lnTo>
                <a:lnTo>
                  <a:pt x="8598" y="574"/>
                </a:lnTo>
                <a:lnTo>
                  <a:pt x="8584" y="575"/>
                </a:lnTo>
                <a:lnTo>
                  <a:pt x="8571" y="576"/>
                </a:lnTo>
                <a:lnTo>
                  <a:pt x="8559" y="576"/>
                </a:lnTo>
                <a:lnTo>
                  <a:pt x="8547" y="574"/>
                </a:lnTo>
                <a:lnTo>
                  <a:pt x="8537" y="571"/>
                </a:lnTo>
                <a:lnTo>
                  <a:pt x="8526" y="568"/>
                </a:lnTo>
                <a:lnTo>
                  <a:pt x="8516" y="564"/>
                </a:lnTo>
                <a:lnTo>
                  <a:pt x="8505" y="559"/>
                </a:lnTo>
                <a:lnTo>
                  <a:pt x="8496" y="552"/>
                </a:lnTo>
                <a:lnTo>
                  <a:pt x="8486" y="545"/>
                </a:lnTo>
                <a:lnTo>
                  <a:pt x="8475" y="536"/>
                </a:lnTo>
                <a:lnTo>
                  <a:pt x="8463" y="527"/>
                </a:lnTo>
                <a:lnTo>
                  <a:pt x="8452" y="520"/>
                </a:lnTo>
                <a:lnTo>
                  <a:pt x="8440" y="512"/>
                </a:lnTo>
                <a:lnTo>
                  <a:pt x="8428" y="506"/>
                </a:lnTo>
                <a:lnTo>
                  <a:pt x="8416" y="500"/>
                </a:lnTo>
                <a:lnTo>
                  <a:pt x="8404" y="494"/>
                </a:lnTo>
                <a:lnTo>
                  <a:pt x="8391" y="489"/>
                </a:lnTo>
                <a:lnTo>
                  <a:pt x="8377" y="485"/>
                </a:lnTo>
                <a:lnTo>
                  <a:pt x="8364" y="481"/>
                </a:lnTo>
                <a:lnTo>
                  <a:pt x="8351" y="478"/>
                </a:lnTo>
                <a:lnTo>
                  <a:pt x="8337" y="475"/>
                </a:lnTo>
                <a:lnTo>
                  <a:pt x="8323" y="473"/>
                </a:lnTo>
                <a:lnTo>
                  <a:pt x="8309" y="471"/>
                </a:lnTo>
                <a:lnTo>
                  <a:pt x="8294" y="470"/>
                </a:lnTo>
                <a:lnTo>
                  <a:pt x="8280" y="470"/>
                </a:lnTo>
                <a:lnTo>
                  <a:pt x="8263" y="471"/>
                </a:lnTo>
                <a:lnTo>
                  <a:pt x="8246" y="472"/>
                </a:lnTo>
                <a:lnTo>
                  <a:pt x="8229" y="473"/>
                </a:lnTo>
                <a:lnTo>
                  <a:pt x="8213" y="477"/>
                </a:lnTo>
                <a:lnTo>
                  <a:pt x="8198" y="480"/>
                </a:lnTo>
                <a:lnTo>
                  <a:pt x="8182" y="484"/>
                </a:lnTo>
                <a:lnTo>
                  <a:pt x="8167" y="488"/>
                </a:lnTo>
                <a:lnTo>
                  <a:pt x="8152" y="494"/>
                </a:lnTo>
                <a:lnTo>
                  <a:pt x="8138" y="501"/>
                </a:lnTo>
                <a:lnTo>
                  <a:pt x="8124" y="507"/>
                </a:lnTo>
                <a:lnTo>
                  <a:pt x="8110" y="516"/>
                </a:lnTo>
                <a:lnTo>
                  <a:pt x="8097" y="524"/>
                </a:lnTo>
                <a:lnTo>
                  <a:pt x="8084" y="532"/>
                </a:lnTo>
                <a:lnTo>
                  <a:pt x="8072" y="543"/>
                </a:lnTo>
                <a:lnTo>
                  <a:pt x="8059" y="553"/>
                </a:lnTo>
                <a:lnTo>
                  <a:pt x="8046" y="565"/>
                </a:lnTo>
                <a:lnTo>
                  <a:pt x="8035" y="577"/>
                </a:lnTo>
                <a:lnTo>
                  <a:pt x="8024" y="589"/>
                </a:lnTo>
                <a:lnTo>
                  <a:pt x="8015" y="602"/>
                </a:lnTo>
                <a:lnTo>
                  <a:pt x="8005" y="615"/>
                </a:lnTo>
                <a:lnTo>
                  <a:pt x="7997" y="628"/>
                </a:lnTo>
                <a:lnTo>
                  <a:pt x="7989" y="642"/>
                </a:lnTo>
                <a:lnTo>
                  <a:pt x="7981" y="656"/>
                </a:lnTo>
                <a:lnTo>
                  <a:pt x="7975" y="670"/>
                </a:lnTo>
                <a:lnTo>
                  <a:pt x="7970" y="685"/>
                </a:lnTo>
                <a:lnTo>
                  <a:pt x="7965" y="700"/>
                </a:lnTo>
                <a:lnTo>
                  <a:pt x="7961" y="716"/>
                </a:lnTo>
                <a:lnTo>
                  <a:pt x="7958" y="732"/>
                </a:lnTo>
                <a:lnTo>
                  <a:pt x="7955" y="747"/>
                </a:lnTo>
                <a:lnTo>
                  <a:pt x="7953" y="764"/>
                </a:lnTo>
                <a:lnTo>
                  <a:pt x="7952" y="781"/>
                </a:lnTo>
                <a:lnTo>
                  <a:pt x="7952" y="798"/>
                </a:lnTo>
                <a:lnTo>
                  <a:pt x="7952" y="815"/>
                </a:lnTo>
                <a:lnTo>
                  <a:pt x="7953" y="832"/>
                </a:lnTo>
                <a:lnTo>
                  <a:pt x="7955" y="849"/>
                </a:lnTo>
                <a:lnTo>
                  <a:pt x="7958" y="864"/>
                </a:lnTo>
                <a:lnTo>
                  <a:pt x="7961" y="880"/>
                </a:lnTo>
                <a:lnTo>
                  <a:pt x="7965" y="895"/>
                </a:lnTo>
                <a:lnTo>
                  <a:pt x="7970" y="911"/>
                </a:lnTo>
                <a:lnTo>
                  <a:pt x="7975" y="926"/>
                </a:lnTo>
                <a:lnTo>
                  <a:pt x="7981" y="939"/>
                </a:lnTo>
                <a:lnTo>
                  <a:pt x="7989" y="954"/>
                </a:lnTo>
                <a:lnTo>
                  <a:pt x="7997" y="968"/>
                </a:lnTo>
                <a:lnTo>
                  <a:pt x="8005" y="980"/>
                </a:lnTo>
                <a:lnTo>
                  <a:pt x="8015" y="994"/>
                </a:lnTo>
                <a:lnTo>
                  <a:pt x="8024" y="1007"/>
                </a:lnTo>
                <a:lnTo>
                  <a:pt x="8035" y="1019"/>
                </a:lnTo>
                <a:lnTo>
                  <a:pt x="8046" y="1031"/>
                </a:lnTo>
                <a:lnTo>
                  <a:pt x="8059" y="1043"/>
                </a:lnTo>
                <a:lnTo>
                  <a:pt x="8072" y="1053"/>
                </a:lnTo>
                <a:lnTo>
                  <a:pt x="8084" y="1064"/>
                </a:lnTo>
                <a:lnTo>
                  <a:pt x="8097" y="1072"/>
                </a:lnTo>
                <a:lnTo>
                  <a:pt x="8110" y="1082"/>
                </a:lnTo>
                <a:lnTo>
                  <a:pt x="8124" y="1089"/>
                </a:lnTo>
                <a:lnTo>
                  <a:pt x="8138" y="1096"/>
                </a:lnTo>
                <a:lnTo>
                  <a:pt x="8152" y="1103"/>
                </a:lnTo>
                <a:lnTo>
                  <a:pt x="8167" y="1108"/>
                </a:lnTo>
                <a:lnTo>
                  <a:pt x="8182" y="1112"/>
                </a:lnTo>
                <a:lnTo>
                  <a:pt x="8198" y="1116"/>
                </a:lnTo>
                <a:lnTo>
                  <a:pt x="8213" y="1120"/>
                </a:lnTo>
                <a:lnTo>
                  <a:pt x="8229" y="1123"/>
                </a:lnTo>
                <a:lnTo>
                  <a:pt x="8246" y="1125"/>
                </a:lnTo>
                <a:lnTo>
                  <a:pt x="8263" y="1126"/>
                </a:lnTo>
                <a:lnTo>
                  <a:pt x="8280" y="1126"/>
                </a:lnTo>
                <a:lnTo>
                  <a:pt x="8300" y="1125"/>
                </a:lnTo>
                <a:lnTo>
                  <a:pt x="8319" y="1123"/>
                </a:lnTo>
                <a:lnTo>
                  <a:pt x="8339" y="1120"/>
                </a:lnTo>
                <a:lnTo>
                  <a:pt x="8358" y="1114"/>
                </a:lnTo>
                <a:lnTo>
                  <a:pt x="8377" y="1108"/>
                </a:lnTo>
                <a:lnTo>
                  <a:pt x="8395" y="1100"/>
                </a:lnTo>
                <a:lnTo>
                  <a:pt x="8414" y="1090"/>
                </a:lnTo>
                <a:lnTo>
                  <a:pt x="8432" y="1078"/>
                </a:lnTo>
                <a:lnTo>
                  <a:pt x="8448" y="1067"/>
                </a:lnTo>
                <a:lnTo>
                  <a:pt x="8463" y="1054"/>
                </a:lnTo>
                <a:lnTo>
                  <a:pt x="8478" y="1041"/>
                </a:lnTo>
                <a:lnTo>
                  <a:pt x="8492" y="1027"/>
                </a:lnTo>
                <a:lnTo>
                  <a:pt x="8504" y="1011"/>
                </a:lnTo>
                <a:lnTo>
                  <a:pt x="8516" y="995"/>
                </a:lnTo>
                <a:lnTo>
                  <a:pt x="8527" y="977"/>
                </a:lnTo>
                <a:lnTo>
                  <a:pt x="8538" y="959"/>
                </a:lnTo>
                <a:lnTo>
                  <a:pt x="8356" y="959"/>
                </a:lnTo>
                <a:lnTo>
                  <a:pt x="8345" y="959"/>
                </a:lnTo>
                <a:lnTo>
                  <a:pt x="8333" y="957"/>
                </a:lnTo>
                <a:lnTo>
                  <a:pt x="8323" y="955"/>
                </a:lnTo>
                <a:lnTo>
                  <a:pt x="8312" y="951"/>
                </a:lnTo>
                <a:lnTo>
                  <a:pt x="8302" y="947"/>
                </a:lnTo>
                <a:lnTo>
                  <a:pt x="8292" y="940"/>
                </a:lnTo>
                <a:lnTo>
                  <a:pt x="8283" y="934"/>
                </a:lnTo>
                <a:lnTo>
                  <a:pt x="8274" y="926"/>
                </a:lnTo>
                <a:lnTo>
                  <a:pt x="8266" y="917"/>
                </a:lnTo>
                <a:lnTo>
                  <a:pt x="8260" y="909"/>
                </a:lnTo>
                <a:lnTo>
                  <a:pt x="8253" y="899"/>
                </a:lnTo>
                <a:lnTo>
                  <a:pt x="8249" y="889"/>
                </a:lnTo>
                <a:lnTo>
                  <a:pt x="8245" y="878"/>
                </a:lnTo>
                <a:lnTo>
                  <a:pt x="8243" y="868"/>
                </a:lnTo>
                <a:lnTo>
                  <a:pt x="8241" y="856"/>
                </a:lnTo>
                <a:lnTo>
                  <a:pt x="8241" y="843"/>
                </a:lnTo>
                <a:lnTo>
                  <a:pt x="8241" y="832"/>
                </a:lnTo>
                <a:lnTo>
                  <a:pt x="8243" y="820"/>
                </a:lnTo>
                <a:lnTo>
                  <a:pt x="8245" y="810"/>
                </a:lnTo>
                <a:lnTo>
                  <a:pt x="8249" y="799"/>
                </a:lnTo>
                <a:lnTo>
                  <a:pt x="8253" y="790"/>
                </a:lnTo>
                <a:lnTo>
                  <a:pt x="8260" y="779"/>
                </a:lnTo>
                <a:lnTo>
                  <a:pt x="8266" y="771"/>
                </a:lnTo>
                <a:lnTo>
                  <a:pt x="8274" y="762"/>
                </a:lnTo>
                <a:lnTo>
                  <a:pt x="8283" y="754"/>
                </a:lnTo>
                <a:lnTo>
                  <a:pt x="8292" y="747"/>
                </a:lnTo>
                <a:lnTo>
                  <a:pt x="8302" y="741"/>
                </a:lnTo>
                <a:lnTo>
                  <a:pt x="8312" y="736"/>
                </a:lnTo>
                <a:lnTo>
                  <a:pt x="8323" y="733"/>
                </a:lnTo>
                <a:lnTo>
                  <a:pt x="8333" y="730"/>
                </a:lnTo>
                <a:lnTo>
                  <a:pt x="8345" y="728"/>
                </a:lnTo>
                <a:lnTo>
                  <a:pt x="8356" y="727"/>
                </a:lnTo>
                <a:lnTo>
                  <a:pt x="8703" y="727"/>
                </a:lnTo>
                <a:lnTo>
                  <a:pt x="8714" y="728"/>
                </a:lnTo>
                <a:lnTo>
                  <a:pt x="8726" y="730"/>
                </a:lnTo>
                <a:lnTo>
                  <a:pt x="8736" y="733"/>
                </a:lnTo>
                <a:lnTo>
                  <a:pt x="8747" y="736"/>
                </a:lnTo>
                <a:lnTo>
                  <a:pt x="8756" y="741"/>
                </a:lnTo>
                <a:lnTo>
                  <a:pt x="8766" y="746"/>
                </a:lnTo>
                <a:lnTo>
                  <a:pt x="8775" y="754"/>
                </a:lnTo>
                <a:lnTo>
                  <a:pt x="8784" y="761"/>
                </a:lnTo>
                <a:lnTo>
                  <a:pt x="8792" y="770"/>
                </a:lnTo>
                <a:lnTo>
                  <a:pt x="8798" y="779"/>
                </a:lnTo>
                <a:lnTo>
                  <a:pt x="8805" y="789"/>
                </a:lnTo>
                <a:lnTo>
                  <a:pt x="8809" y="798"/>
                </a:lnTo>
                <a:lnTo>
                  <a:pt x="8813" y="809"/>
                </a:lnTo>
                <a:lnTo>
                  <a:pt x="8815" y="819"/>
                </a:lnTo>
                <a:lnTo>
                  <a:pt x="8817" y="831"/>
                </a:lnTo>
                <a:lnTo>
                  <a:pt x="8817" y="842"/>
                </a:lnTo>
                <a:close/>
                <a:moveTo>
                  <a:pt x="6792" y="1197"/>
                </a:moveTo>
                <a:lnTo>
                  <a:pt x="6792" y="1218"/>
                </a:lnTo>
                <a:lnTo>
                  <a:pt x="6791" y="1239"/>
                </a:lnTo>
                <a:lnTo>
                  <a:pt x="6788" y="1258"/>
                </a:lnTo>
                <a:lnTo>
                  <a:pt x="6785" y="1276"/>
                </a:lnTo>
                <a:lnTo>
                  <a:pt x="6781" y="1291"/>
                </a:lnTo>
                <a:lnTo>
                  <a:pt x="6774" y="1306"/>
                </a:lnTo>
                <a:lnTo>
                  <a:pt x="6768" y="1320"/>
                </a:lnTo>
                <a:lnTo>
                  <a:pt x="6761" y="1332"/>
                </a:lnTo>
                <a:lnTo>
                  <a:pt x="6752" y="1342"/>
                </a:lnTo>
                <a:lnTo>
                  <a:pt x="6743" y="1352"/>
                </a:lnTo>
                <a:lnTo>
                  <a:pt x="6732" y="1359"/>
                </a:lnTo>
                <a:lnTo>
                  <a:pt x="6721" y="1365"/>
                </a:lnTo>
                <a:lnTo>
                  <a:pt x="6709" y="1371"/>
                </a:lnTo>
                <a:lnTo>
                  <a:pt x="6695" y="1374"/>
                </a:lnTo>
                <a:lnTo>
                  <a:pt x="6681" y="1376"/>
                </a:lnTo>
                <a:lnTo>
                  <a:pt x="6665" y="1377"/>
                </a:lnTo>
                <a:lnTo>
                  <a:pt x="6650" y="1376"/>
                </a:lnTo>
                <a:lnTo>
                  <a:pt x="6636" y="1374"/>
                </a:lnTo>
                <a:lnTo>
                  <a:pt x="6622" y="1371"/>
                </a:lnTo>
                <a:lnTo>
                  <a:pt x="6609" y="1365"/>
                </a:lnTo>
                <a:lnTo>
                  <a:pt x="6598" y="1359"/>
                </a:lnTo>
                <a:lnTo>
                  <a:pt x="6588" y="1352"/>
                </a:lnTo>
                <a:lnTo>
                  <a:pt x="6579" y="1342"/>
                </a:lnTo>
                <a:lnTo>
                  <a:pt x="6569" y="1332"/>
                </a:lnTo>
                <a:lnTo>
                  <a:pt x="6562" y="1320"/>
                </a:lnTo>
                <a:lnTo>
                  <a:pt x="6556" y="1306"/>
                </a:lnTo>
                <a:lnTo>
                  <a:pt x="6551" y="1291"/>
                </a:lnTo>
                <a:lnTo>
                  <a:pt x="6546" y="1276"/>
                </a:lnTo>
                <a:lnTo>
                  <a:pt x="6542" y="1258"/>
                </a:lnTo>
                <a:lnTo>
                  <a:pt x="6540" y="1239"/>
                </a:lnTo>
                <a:lnTo>
                  <a:pt x="6539" y="1219"/>
                </a:lnTo>
                <a:lnTo>
                  <a:pt x="6538" y="1197"/>
                </a:lnTo>
                <a:lnTo>
                  <a:pt x="6538" y="401"/>
                </a:lnTo>
                <a:lnTo>
                  <a:pt x="6539" y="381"/>
                </a:lnTo>
                <a:lnTo>
                  <a:pt x="6540" y="362"/>
                </a:lnTo>
                <a:lnTo>
                  <a:pt x="6542" y="344"/>
                </a:lnTo>
                <a:lnTo>
                  <a:pt x="6545" y="327"/>
                </a:lnTo>
                <a:lnTo>
                  <a:pt x="6549" y="311"/>
                </a:lnTo>
                <a:lnTo>
                  <a:pt x="6555" y="297"/>
                </a:lnTo>
                <a:lnTo>
                  <a:pt x="6561" y="285"/>
                </a:lnTo>
                <a:lnTo>
                  <a:pt x="6567" y="273"/>
                </a:lnTo>
                <a:lnTo>
                  <a:pt x="6576" y="264"/>
                </a:lnTo>
                <a:lnTo>
                  <a:pt x="6584" y="254"/>
                </a:lnTo>
                <a:lnTo>
                  <a:pt x="6594" y="247"/>
                </a:lnTo>
                <a:lnTo>
                  <a:pt x="6604" y="241"/>
                </a:lnTo>
                <a:lnTo>
                  <a:pt x="6616" y="236"/>
                </a:lnTo>
                <a:lnTo>
                  <a:pt x="6628" y="233"/>
                </a:lnTo>
                <a:lnTo>
                  <a:pt x="6642" y="231"/>
                </a:lnTo>
                <a:lnTo>
                  <a:pt x="6656" y="231"/>
                </a:lnTo>
                <a:lnTo>
                  <a:pt x="6665" y="231"/>
                </a:lnTo>
                <a:lnTo>
                  <a:pt x="6674" y="232"/>
                </a:lnTo>
                <a:lnTo>
                  <a:pt x="6683" y="233"/>
                </a:lnTo>
                <a:lnTo>
                  <a:pt x="6692" y="235"/>
                </a:lnTo>
                <a:lnTo>
                  <a:pt x="6701" y="238"/>
                </a:lnTo>
                <a:lnTo>
                  <a:pt x="6709" y="242"/>
                </a:lnTo>
                <a:lnTo>
                  <a:pt x="6718" y="247"/>
                </a:lnTo>
                <a:lnTo>
                  <a:pt x="6726" y="251"/>
                </a:lnTo>
                <a:lnTo>
                  <a:pt x="6734" y="256"/>
                </a:lnTo>
                <a:lnTo>
                  <a:pt x="6743" y="263"/>
                </a:lnTo>
                <a:lnTo>
                  <a:pt x="6751" y="269"/>
                </a:lnTo>
                <a:lnTo>
                  <a:pt x="6760" y="276"/>
                </a:lnTo>
                <a:lnTo>
                  <a:pt x="6775" y="293"/>
                </a:lnTo>
                <a:lnTo>
                  <a:pt x="6791" y="313"/>
                </a:lnTo>
                <a:lnTo>
                  <a:pt x="7260" y="934"/>
                </a:lnTo>
                <a:lnTo>
                  <a:pt x="7260" y="411"/>
                </a:lnTo>
                <a:lnTo>
                  <a:pt x="7261" y="389"/>
                </a:lnTo>
                <a:lnTo>
                  <a:pt x="7262" y="369"/>
                </a:lnTo>
                <a:lnTo>
                  <a:pt x="7264" y="350"/>
                </a:lnTo>
                <a:lnTo>
                  <a:pt x="7268" y="332"/>
                </a:lnTo>
                <a:lnTo>
                  <a:pt x="7272" y="316"/>
                </a:lnTo>
                <a:lnTo>
                  <a:pt x="7277" y="302"/>
                </a:lnTo>
                <a:lnTo>
                  <a:pt x="7284" y="288"/>
                </a:lnTo>
                <a:lnTo>
                  <a:pt x="7291" y="276"/>
                </a:lnTo>
                <a:lnTo>
                  <a:pt x="7301" y="266"/>
                </a:lnTo>
                <a:lnTo>
                  <a:pt x="7309" y="256"/>
                </a:lnTo>
                <a:lnTo>
                  <a:pt x="7319" y="248"/>
                </a:lnTo>
                <a:lnTo>
                  <a:pt x="7331" y="241"/>
                </a:lnTo>
                <a:lnTo>
                  <a:pt x="7344" y="237"/>
                </a:lnTo>
                <a:lnTo>
                  <a:pt x="7357" y="233"/>
                </a:lnTo>
                <a:lnTo>
                  <a:pt x="7372" y="231"/>
                </a:lnTo>
                <a:lnTo>
                  <a:pt x="7387" y="231"/>
                </a:lnTo>
                <a:lnTo>
                  <a:pt x="7402" y="231"/>
                </a:lnTo>
                <a:lnTo>
                  <a:pt x="7417" y="233"/>
                </a:lnTo>
                <a:lnTo>
                  <a:pt x="7431" y="237"/>
                </a:lnTo>
                <a:lnTo>
                  <a:pt x="7442" y="241"/>
                </a:lnTo>
                <a:lnTo>
                  <a:pt x="7454" y="248"/>
                </a:lnTo>
                <a:lnTo>
                  <a:pt x="7464" y="256"/>
                </a:lnTo>
                <a:lnTo>
                  <a:pt x="7474" y="266"/>
                </a:lnTo>
                <a:lnTo>
                  <a:pt x="7482" y="276"/>
                </a:lnTo>
                <a:lnTo>
                  <a:pt x="7490" y="288"/>
                </a:lnTo>
                <a:lnTo>
                  <a:pt x="7496" y="302"/>
                </a:lnTo>
                <a:lnTo>
                  <a:pt x="7502" y="316"/>
                </a:lnTo>
                <a:lnTo>
                  <a:pt x="7506" y="332"/>
                </a:lnTo>
                <a:lnTo>
                  <a:pt x="7510" y="350"/>
                </a:lnTo>
                <a:lnTo>
                  <a:pt x="7513" y="369"/>
                </a:lnTo>
                <a:lnTo>
                  <a:pt x="7514" y="390"/>
                </a:lnTo>
                <a:lnTo>
                  <a:pt x="7514" y="411"/>
                </a:lnTo>
                <a:lnTo>
                  <a:pt x="7514" y="1225"/>
                </a:lnTo>
                <a:lnTo>
                  <a:pt x="7514" y="1244"/>
                </a:lnTo>
                <a:lnTo>
                  <a:pt x="7513" y="1262"/>
                </a:lnTo>
                <a:lnTo>
                  <a:pt x="7511" y="1279"/>
                </a:lnTo>
                <a:lnTo>
                  <a:pt x="7507" y="1295"/>
                </a:lnTo>
                <a:lnTo>
                  <a:pt x="7503" y="1308"/>
                </a:lnTo>
                <a:lnTo>
                  <a:pt x="7498" y="1322"/>
                </a:lnTo>
                <a:lnTo>
                  <a:pt x="7492" y="1334"/>
                </a:lnTo>
                <a:lnTo>
                  <a:pt x="7485" y="1344"/>
                </a:lnTo>
                <a:lnTo>
                  <a:pt x="7477" y="1354"/>
                </a:lnTo>
                <a:lnTo>
                  <a:pt x="7469" y="1361"/>
                </a:lnTo>
                <a:lnTo>
                  <a:pt x="7459" y="1368"/>
                </a:lnTo>
                <a:lnTo>
                  <a:pt x="7449" y="1374"/>
                </a:lnTo>
                <a:lnTo>
                  <a:pt x="7437" y="1378"/>
                </a:lnTo>
                <a:lnTo>
                  <a:pt x="7426" y="1381"/>
                </a:lnTo>
                <a:lnTo>
                  <a:pt x="7412" y="1383"/>
                </a:lnTo>
                <a:lnTo>
                  <a:pt x="7398" y="1384"/>
                </a:lnTo>
                <a:lnTo>
                  <a:pt x="7389" y="1383"/>
                </a:lnTo>
                <a:lnTo>
                  <a:pt x="7379" y="1382"/>
                </a:lnTo>
                <a:lnTo>
                  <a:pt x="7370" y="1381"/>
                </a:lnTo>
                <a:lnTo>
                  <a:pt x="7360" y="1378"/>
                </a:lnTo>
                <a:lnTo>
                  <a:pt x="7351" y="1375"/>
                </a:lnTo>
                <a:lnTo>
                  <a:pt x="7343" y="1371"/>
                </a:lnTo>
                <a:lnTo>
                  <a:pt x="7333" y="1366"/>
                </a:lnTo>
                <a:lnTo>
                  <a:pt x="7324" y="1361"/>
                </a:lnTo>
                <a:lnTo>
                  <a:pt x="7315" y="1355"/>
                </a:lnTo>
                <a:lnTo>
                  <a:pt x="7306" y="1347"/>
                </a:lnTo>
                <a:lnTo>
                  <a:pt x="7296" y="1340"/>
                </a:lnTo>
                <a:lnTo>
                  <a:pt x="7288" y="1332"/>
                </a:lnTo>
                <a:lnTo>
                  <a:pt x="7270" y="1313"/>
                </a:lnTo>
                <a:lnTo>
                  <a:pt x="7252" y="1290"/>
                </a:lnTo>
                <a:lnTo>
                  <a:pt x="6792" y="681"/>
                </a:lnTo>
                <a:lnTo>
                  <a:pt x="6792" y="1197"/>
                </a:lnTo>
                <a:close/>
                <a:moveTo>
                  <a:pt x="6303" y="1197"/>
                </a:moveTo>
                <a:lnTo>
                  <a:pt x="6303" y="1219"/>
                </a:lnTo>
                <a:lnTo>
                  <a:pt x="6302" y="1239"/>
                </a:lnTo>
                <a:lnTo>
                  <a:pt x="6298" y="1258"/>
                </a:lnTo>
                <a:lnTo>
                  <a:pt x="6295" y="1276"/>
                </a:lnTo>
                <a:lnTo>
                  <a:pt x="6291" y="1291"/>
                </a:lnTo>
                <a:lnTo>
                  <a:pt x="6285" y="1306"/>
                </a:lnTo>
                <a:lnTo>
                  <a:pt x="6278" y="1320"/>
                </a:lnTo>
                <a:lnTo>
                  <a:pt x="6271" y="1332"/>
                </a:lnTo>
                <a:lnTo>
                  <a:pt x="6263" y="1342"/>
                </a:lnTo>
                <a:lnTo>
                  <a:pt x="6253" y="1352"/>
                </a:lnTo>
                <a:lnTo>
                  <a:pt x="6243" y="1359"/>
                </a:lnTo>
                <a:lnTo>
                  <a:pt x="6231" y="1365"/>
                </a:lnTo>
                <a:lnTo>
                  <a:pt x="6220" y="1371"/>
                </a:lnTo>
                <a:lnTo>
                  <a:pt x="6206" y="1374"/>
                </a:lnTo>
                <a:lnTo>
                  <a:pt x="6191" y="1376"/>
                </a:lnTo>
                <a:lnTo>
                  <a:pt x="6176" y="1377"/>
                </a:lnTo>
                <a:lnTo>
                  <a:pt x="6161" y="1376"/>
                </a:lnTo>
                <a:lnTo>
                  <a:pt x="6146" y="1374"/>
                </a:lnTo>
                <a:lnTo>
                  <a:pt x="6132" y="1371"/>
                </a:lnTo>
                <a:lnTo>
                  <a:pt x="6120" y="1365"/>
                </a:lnTo>
                <a:lnTo>
                  <a:pt x="6108" y="1359"/>
                </a:lnTo>
                <a:lnTo>
                  <a:pt x="6099" y="1352"/>
                </a:lnTo>
                <a:lnTo>
                  <a:pt x="6089" y="1342"/>
                </a:lnTo>
                <a:lnTo>
                  <a:pt x="6080" y="1332"/>
                </a:lnTo>
                <a:lnTo>
                  <a:pt x="6073" y="1320"/>
                </a:lnTo>
                <a:lnTo>
                  <a:pt x="6066" y="1306"/>
                </a:lnTo>
                <a:lnTo>
                  <a:pt x="6061" y="1291"/>
                </a:lnTo>
                <a:lnTo>
                  <a:pt x="6057" y="1276"/>
                </a:lnTo>
                <a:lnTo>
                  <a:pt x="6053" y="1258"/>
                </a:lnTo>
                <a:lnTo>
                  <a:pt x="6051" y="1239"/>
                </a:lnTo>
                <a:lnTo>
                  <a:pt x="6049" y="1219"/>
                </a:lnTo>
                <a:lnTo>
                  <a:pt x="6048" y="1197"/>
                </a:lnTo>
                <a:lnTo>
                  <a:pt x="6048" y="410"/>
                </a:lnTo>
                <a:lnTo>
                  <a:pt x="6049" y="388"/>
                </a:lnTo>
                <a:lnTo>
                  <a:pt x="6051" y="368"/>
                </a:lnTo>
                <a:lnTo>
                  <a:pt x="6053" y="349"/>
                </a:lnTo>
                <a:lnTo>
                  <a:pt x="6057" y="331"/>
                </a:lnTo>
                <a:lnTo>
                  <a:pt x="6061" y="314"/>
                </a:lnTo>
                <a:lnTo>
                  <a:pt x="6066" y="299"/>
                </a:lnTo>
                <a:lnTo>
                  <a:pt x="6073" y="287"/>
                </a:lnTo>
                <a:lnTo>
                  <a:pt x="6080" y="274"/>
                </a:lnTo>
                <a:lnTo>
                  <a:pt x="6089" y="264"/>
                </a:lnTo>
                <a:lnTo>
                  <a:pt x="6099" y="254"/>
                </a:lnTo>
                <a:lnTo>
                  <a:pt x="6108" y="247"/>
                </a:lnTo>
                <a:lnTo>
                  <a:pt x="6120" y="240"/>
                </a:lnTo>
                <a:lnTo>
                  <a:pt x="6132" y="235"/>
                </a:lnTo>
                <a:lnTo>
                  <a:pt x="6146" y="232"/>
                </a:lnTo>
                <a:lnTo>
                  <a:pt x="6161" y="230"/>
                </a:lnTo>
                <a:lnTo>
                  <a:pt x="6176" y="229"/>
                </a:lnTo>
                <a:lnTo>
                  <a:pt x="6191" y="230"/>
                </a:lnTo>
                <a:lnTo>
                  <a:pt x="6206" y="232"/>
                </a:lnTo>
                <a:lnTo>
                  <a:pt x="6220" y="235"/>
                </a:lnTo>
                <a:lnTo>
                  <a:pt x="6231" y="240"/>
                </a:lnTo>
                <a:lnTo>
                  <a:pt x="6243" y="247"/>
                </a:lnTo>
                <a:lnTo>
                  <a:pt x="6253" y="254"/>
                </a:lnTo>
                <a:lnTo>
                  <a:pt x="6263" y="264"/>
                </a:lnTo>
                <a:lnTo>
                  <a:pt x="6271" y="274"/>
                </a:lnTo>
                <a:lnTo>
                  <a:pt x="6278" y="287"/>
                </a:lnTo>
                <a:lnTo>
                  <a:pt x="6285" y="299"/>
                </a:lnTo>
                <a:lnTo>
                  <a:pt x="6291" y="314"/>
                </a:lnTo>
                <a:lnTo>
                  <a:pt x="6295" y="331"/>
                </a:lnTo>
                <a:lnTo>
                  <a:pt x="6298" y="349"/>
                </a:lnTo>
                <a:lnTo>
                  <a:pt x="6302" y="368"/>
                </a:lnTo>
                <a:lnTo>
                  <a:pt x="6303" y="388"/>
                </a:lnTo>
                <a:lnTo>
                  <a:pt x="6303" y="410"/>
                </a:lnTo>
                <a:lnTo>
                  <a:pt x="6303" y="1197"/>
                </a:lnTo>
                <a:close/>
                <a:moveTo>
                  <a:pt x="5415" y="481"/>
                </a:moveTo>
                <a:lnTo>
                  <a:pt x="5322" y="481"/>
                </a:lnTo>
                <a:lnTo>
                  <a:pt x="5299" y="481"/>
                </a:lnTo>
                <a:lnTo>
                  <a:pt x="5278" y="479"/>
                </a:lnTo>
                <a:lnTo>
                  <a:pt x="5260" y="477"/>
                </a:lnTo>
                <a:lnTo>
                  <a:pt x="5242" y="473"/>
                </a:lnTo>
                <a:lnTo>
                  <a:pt x="5226" y="469"/>
                </a:lnTo>
                <a:lnTo>
                  <a:pt x="5211" y="465"/>
                </a:lnTo>
                <a:lnTo>
                  <a:pt x="5198" y="459"/>
                </a:lnTo>
                <a:lnTo>
                  <a:pt x="5185" y="451"/>
                </a:lnTo>
                <a:lnTo>
                  <a:pt x="5174" y="444"/>
                </a:lnTo>
                <a:lnTo>
                  <a:pt x="5166" y="435"/>
                </a:lnTo>
                <a:lnTo>
                  <a:pt x="5158" y="425"/>
                </a:lnTo>
                <a:lnTo>
                  <a:pt x="5151" y="414"/>
                </a:lnTo>
                <a:lnTo>
                  <a:pt x="5146" y="404"/>
                </a:lnTo>
                <a:lnTo>
                  <a:pt x="5143" y="391"/>
                </a:lnTo>
                <a:lnTo>
                  <a:pt x="5141" y="377"/>
                </a:lnTo>
                <a:lnTo>
                  <a:pt x="5140" y="364"/>
                </a:lnTo>
                <a:lnTo>
                  <a:pt x="5141" y="349"/>
                </a:lnTo>
                <a:lnTo>
                  <a:pt x="5143" y="335"/>
                </a:lnTo>
                <a:lnTo>
                  <a:pt x="5146" y="323"/>
                </a:lnTo>
                <a:lnTo>
                  <a:pt x="5151" y="311"/>
                </a:lnTo>
                <a:lnTo>
                  <a:pt x="5158" y="300"/>
                </a:lnTo>
                <a:lnTo>
                  <a:pt x="5165" y="290"/>
                </a:lnTo>
                <a:lnTo>
                  <a:pt x="5174" y="281"/>
                </a:lnTo>
                <a:lnTo>
                  <a:pt x="5185" y="273"/>
                </a:lnTo>
                <a:lnTo>
                  <a:pt x="5198" y="267"/>
                </a:lnTo>
                <a:lnTo>
                  <a:pt x="5210" y="260"/>
                </a:lnTo>
                <a:lnTo>
                  <a:pt x="5226" y="255"/>
                </a:lnTo>
                <a:lnTo>
                  <a:pt x="5242" y="251"/>
                </a:lnTo>
                <a:lnTo>
                  <a:pt x="5260" y="248"/>
                </a:lnTo>
                <a:lnTo>
                  <a:pt x="5278" y="246"/>
                </a:lnTo>
                <a:lnTo>
                  <a:pt x="5299" y="244"/>
                </a:lnTo>
                <a:lnTo>
                  <a:pt x="5320" y="244"/>
                </a:lnTo>
                <a:lnTo>
                  <a:pt x="5763" y="244"/>
                </a:lnTo>
                <a:lnTo>
                  <a:pt x="5785" y="244"/>
                </a:lnTo>
                <a:lnTo>
                  <a:pt x="5806" y="246"/>
                </a:lnTo>
                <a:lnTo>
                  <a:pt x="5825" y="248"/>
                </a:lnTo>
                <a:lnTo>
                  <a:pt x="5843" y="251"/>
                </a:lnTo>
                <a:lnTo>
                  <a:pt x="5858" y="255"/>
                </a:lnTo>
                <a:lnTo>
                  <a:pt x="5873" y="260"/>
                </a:lnTo>
                <a:lnTo>
                  <a:pt x="5887" y="267"/>
                </a:lnTo>
                <a:lnTo>
                  <a:pt x="5899" y="273"/>
                </a:lnTo>
                <a:lnTo>
                  <a:pt x="5910" y="281"/>
                </a:lnTo>
                <a:lnTo>
                  <a:pt x="5918" y="290"/>
                </a:lnTo>
                <a:lnTo>
                  <a:pt x="5927" y="300"/>
                </a:lnTo>
                <a:lnTo>
                  <a:pt x="5933" y="311"/>
                </a:lnTo>
                <a:lnTo>
                  <a:pt x="5937" y="323"/>
                </a:lnTo>
                <a:lnTo>
                  <a:pt x="5941" y="335"/>
                </a:lnTo>
                <a:lnTo>
                  <a:pt x="5943" y="349"/>
                </a:lnTo>
                <a:lnTo>
                  <a:pt x="5944" y="364"/>
                </a:lnTo>
                <a:lnTo>
                  <a:pt x="5943" y="377"/>
                </a:lnTo>
                <a:lnTo>
                  <a:pt x="5941" y="391"/>
                </a:lnTo>
                <a:lnTo>
                  <a:pt x="5937" y="404"/>
                </a:lnTo>
                <a:lnTo>
                  <a:pt x="5933" y="414"/>
                </a:lnTo>
                <a:lnTo>
                  <a:pt x="5927" y="425"/>
                </a:lnTo>
                <a:lnTo>
                  <a:pt x="5918" y="435"/>
                </a:lnTo>
                <a:lnTo>
                  <a:pt x="5910" y="444"/>
                </a:lnTo>
                <a:lnTo>
                  <a:pt x="5899" y="451"/>
                </a:lnTo>
                <a:lnTo>
                  <a:pt x="5887" y="459"/>
                </a:lnTo>
                <a:lnTo>
                  <a:pt x="5873" y="465"/>
                </a:lnTo>
                <a:lnTo>
                  <a:pt x="5858" y="469"/>
                </a:lnTo>
                <a:lnTo>
                  <a:pt x="5843" y="473"/>
                </a:lnTo>
                <a:lnTo>
                  <a:pt x="5825" y="477"/>
                </a:lnTo>
                <a:lnTo>
                  <a:pt x="5806" y="479"/>
                </a:lnTo>
                <a:lnTo>
                  <a:pt x="5785" y="481"/>
                </a:lnTo>
                <a:lnTo>
                  <a:pt x="5763" y="481"/>
                </a:lnTo>
                <a:lnTo>
                  <a:pt x="5669" y="481"/>
                </a:lnTo>
                <a:lnTo>
                  <a:pt x="5669" y="1197"/>
                </a:lnTo>
                <a:lnTo>
                  <a:pt x="5668" y="1218"/>
                </a:lnTo>
                <a:lnTo>
                  <a:pt x="5667" y="1239"/>
                </a:lnTo>
                <a:lnTo>
                  <a:pt x="5665" y="1258"/>
                </a:lnTo>
                <a:lnTo>
                  <a:pt x="5661" y="1276"/>
                </a:lnTo>
                <a:lnTo>
                  <a:pt x="5657" y="1291"/>
                </a:lnTo>
                <a:lnTo>
                  <a:pt x="5651" y="1306"/>
                </a:lnTo>
                <a:lnTo>
                  <a:pt x="5645" y="1320"/>
                </a:lnTo>
                <a:lnTo>
                  <a:pt x="5638" y="1332"/>
                </a:lnTo>
                <a:lnTo>
                  <a:pt x="5628" y="1342"/>
                </a:lnTo>
                <a:lnTo>
                  <a:pt x="5620" y="1352"/>
                </a:lnTo>
                <a:lnTo>
                  <a:pt x="5609" y="1359"/>
                </a:lnTo>
                <a:lnTo>
                  <a:pt x="5598" y="1365"/>
                </a:lnTo>
                <a:lnTo>
                  <a:pt x="5585" y="1371"/>
                </a:lnTo>
                <a:lnTo>
                  <a:pt x="5572" y="1374"/>
                </a:lnTo>
                <a:lnTo>
                  <a:pt x="5557" y="1376"/>
                </a:lnTo>
                <a:lnTo>
                  <a:pt x="5542" y="1377"/>
                </a:lnTo>
                <a:lnTo>
                  <a:pt x="5526" y="1376"/>
                </a:lnTo>
                <a:lnTo>
                  <a:pt x="5512" y="1374"/>
                </a:lnTo>
                <a:lnTo>
                  <a:pt x="5499" y="1371"/>
                </a:lnTo>
                <a:lnTo>
                  <a:pt x="5486" y="1365"/>
                </a:lnTo>
                <a:lnTo>
                  <a:pt x="5475" y="1359"/>
                </a:lnTo>
                <a:lnTo>
                  <a:pt x="5464" y="1352"/>
                </a:lnTo>
                <a:lnTo>
                  <a:pt x="5455" y="1342"/>
                </a:lnTo>
                <a:lnTo>
                  <a:pt x="5447" y="1332"/>
                </a:lnTo>
                <a:lnTo>
                  <a:pt x="5439" y="1320"/>
                </a:lnTo>
                <a:lnTo>
                  <a:pt x="5433" y="1306"/>
                </a:lnTo>
                <a:lnTo>
                  <a:pt x="5427" y="1291"/>
                </a:lnTo>
                <a:lnTo>
                  <a:pt x="5422" y="1276"/>
                </a:lnTo>
                <a:lnTo>
                  <a:pt x="5419" y="1258"/>
                </a:lnTo>
                <a:lnTo>
                  <a:pt x="5416" y="1239"/>
                </a:lnTo>
                <a:lnTo>
                  <a:pt x="5415" y="1218"/>
                </a:lnTo>
                <a:lnTo>
                  <a:pt x="5415" y="1197"/>
                </a:lnTo>
                <a:lnTo>
                  <a:pt x="5415" y="481"/>
                </a:lnTo>
                <a:close/>
                <a:moveTo>
                  <a:pt x="4909" y="244"/>
                </a:moveTo>
                <a:lnTo>
                  <a:pt x="4930" y="244"/>
                </a:lnTo>
                <a:lnTo>
                  <a:pt x="4951" y="246"/>
                </a:lnTo>
                <a:lnTo>
                  <a:pt x="4970" y="248"/>
                </a:lnTo>
                <a:lnTo>
                  <a:pt x="4987" y="251"/>
                </a:lnTo>
                <a:lnTo>
                  <a:pt x="5003" y="255"/>
                </a:lnTo>
                <a:lnTo>
                  <a:pt x="5018" y="260"/>
                </a:lnTo>
                <a:lnTo>
                  <a:pt x="5032" y="267"/>
                </a:lnTo>
                <a:lnTo>
                  <a:pt x="5044" y="273"/>
                </a:lnTo>
                <a:lnTo>
                  <a:pt x="5055" y="281"/>
                </a:lnTo>
                <a:lnTo>
                  <a:pt x="5063" y="290"/>
                </a:lnTo>
                <a:lnTo>
                  <a:pt x="5072" y="300"/>
                </a:lnTo>
                <a:lnTo>
                  <a:pt x="5078" y="311"/>
                </a:lnTo>
                <a:lnTo>
                  <a:pt x="5083" y="323"/>
                </a:lnTo>
                <a:lnTo>
                  <a:pt x="5086" y="335"/>
                </a:lnTo>
                <a:lnTo>
                  <a:pt x="5088" y="349"/>
                </a:lnTo>
                <a:lnTo>
                  <a:pt x="5089" y="364"/>
                </a:lnTo>
                <a:lnTo>
                  <a:pt x="5088" y="377"/>
                </a:lnTo>
                <a:lnTo>
                  <a:pt x="5086" y="391"/>
                </a:lnTo>
                <a:lnTo>
                  <a:pt x="5083" y="404"/>
                </a:lnTo>
                <a:lnTo>
                  <a:pt x="5078" y="414"/>
                </a:lnTo>
                <a:lnTo>
                  <a:pt x="5072" y="425"/>
                </a:lnTo>
                <a:lnTo>
                  <a:pt x="5063" y="435"/>
                </a:lnTo>
                <a:lnTo>
                  <a:pt x="5055" y="444"/>
                </a:lnTo>
                <a:lnTo>
                  <a:pt x="5044" y="451"/>
                </a:lnTo>
                <a:lnTo>
                  <a:pt x="5032" y="459"/>
                </a:lnTo>
                <a:lnTo>
                  <a:pt x="5018" y="465"/>
                </a:lnTo>
                <a:lnTo>
                  <a:pt x="5003" y="469"/>
                </a:lnTo>
                <a:lnTo>
                  <a:pt x="4987" y="473"/>
                </a:lnTo>
                <a:lnTo>
                  <a:pt x="4970" y="477"/>
                </a:lnTo>
                <a:lnTo>
                  <a:pt x="4951" y="479"/>
                </a:lnTo>
                <a:lnTo>
                  <a:pt x="4930" y="481"/>
                </a:lnTo>
                <a:lnTo>
                  <a:pt x="4909" y="481"/>
                </a:lnTo>
                <a:lnTo>
                  <a:pt x="4702" y="481"/>
                </a:lnTo>
                <a:lnTo>
                  <a:pt x="4702" y="681"/>
                </a:lnTo>
                <a:lnTo>
                  <a:pt x="4879" y="681"/>
                </a:lnTo>
                <a:lnTo>
                  <a:pt x="4901" y="681"/>
                </a:lnTo>
                <a:lnTo>
                  <a:pt x="4922" y="683"/>
                </a:lnTo>
                <a:lnTo>
                  <a:pt x="4941" y="685"/>
                </a:lnTo>
                <a:lnTo>
                  <a:pt x="4959" y="688"/>
                </a:lnTo>
                <a:lnTo>
                  <a:pt x="4975" y="693"/>
                </a:lnTo>
                <a:lnTo>
                  <a:pt x="4990" y="698"/>
                </a:lnTo>
                <a:lnTo>
                  <a:pt x="5003" y="703"/>
                </a:lnTo>
                <a:lnTo>
                  <a:pt x="5016" y="711"/>
                </a:lnTo>
                <a:lnTo>
                  <a:pt x="5026" y="718"/>
                </a:lnTo>
                <a:lnTo>
                  <a:pt x="5036" y="727"/>
                </a:lnTo>
                <a:lnTo>
                  <a:pt x="5043" y="737"/>
                </a:lnTo>
                <a:lnTo>
                  <a:pt x="5049" y="747"/>
                </a:lnTo>
                <a:lnTo>
                  <a:pt x="5055" y="759"/>
                </a:lnTo>
                <a:lnTo>
                  <a:pt x="5058" y="772"/>
                </a:lnTo>
                <a:lnTo>
                  <a:pt x="5060" y="785"/>
                </a:lnTo>
                <a:lnTo>
                  <a:pt x="5061" y="799"/>
                </a:lnTo>
                <a:lnTo>
                  <a:pt x="5060" y="814"/>
                </a:lnTo>
                <a:lnTo>
                  <a:pt x="5058" y="827"/>
                </a:lnTo>
                <a:lnTo>
                  <a:pt x="5055" y="839"/>
                </a:lnTo>
                <a:lnTo>
                  <a:pt x="5049" y="851"/>
                </a:lnTo>
                <a:lnTo>
                  <a:pt x="5043" y="861"/>
                </a:lnTo>
                <a:lnTo>
                  <a:pt x="5036" y="871"/>
                </a:lnTo>
                <a:lnTo>
                  <a:pt x="5026" y="879"/>
                </a:lnTo>
                <a:lnTo>
                  <a:pt x="5016" y="888"/>
                </a:lnTo>
                <a:lnTo>
                  <a:pt x="5003" y="894"/>
                </a:lnTo>
                <a:lnTo>
                  <a:pt x="4990" y="900"/>
                </a:lnTo>
                <a:lnTo>
                  <a:pt x="4975" y="906"/>
                </a:lnTo>
                <a:lnTo>
                  <a:pt x="4959" y="910"/>
                </a:lnTo>
                <a:lnTo>
                  <a:pt x="4941" y="913"/>
                </a:lnTo>
                <a:lnTo>
                  <a:pt x="4922" y="915"/>
                </a:lnTo>
                <a:lnTo>
                  <a:pt x="4901" y="916"/>
                </a:lnTo>
                <a:lnTo>
                  <a:pt x="4879" y="917"/>
                </a:lnTo>
                <a:lnTo>
                  <a:pt x="4702" y="917"/>
                </a:lnTo>
                <a:lnTo>
                  <a:pt x="4702" y="1127"/>
                </a:lnTo>
                <a:lnTo>
                  <a:pt x="4916" y="1127"/>
                </a:lnTo>
                <a:lnTo>
                  <a:pt x="4938" y="1128"/>
                </a:lnTo>
                <a:lnTo>
                  <a:pt x="4958" y="1129"/>
                </a:lnTo>
                <a:lnTo>
                  <a:pt x="4977" y="1131"/>
                </a:lnTo>
                <a:lnTo>
                  <a:pt x="4995" y="1134"/>
                </a:lnTo>
                <a:lnTo>
                  <a:pt x="5012" y="1139"/>
                </a:lnTo>
                <a:lnTo>
                  <a:pt x="5026" y="1144"/>
                </a:lnTo>
                <a:lnTo>
                  <a:pt x="5039" y="1149"/>
                </a:lnTo>
                <a:lnTo>
                  <a:pt x="5052" y="1157"/>
                </a:lnTo>
                <a:lnTo>
                  <a:pt x="5062" y="1164"/>
                </a:lnTo>
                <a:lnTo>
                  <a:pt x="5072" y="1173"/>
                </a:lnTo>
                <a:lnTo>
                  <a:pt x="5079" y="1183"/>
                </a:lnTo>
                <a:lnTo>
                  <a:pt x="5085" y="1193"/>
                </a:lnTo>
                <a:lnTo>
                  <a:pt x="5090" y="1205"/>
                </a:lnTo>
                <a:lnTo>
                  <a:pt x="5094" y="1218"/>
                </a:lnTo>
                <a:lnTo>
                  <a:pt x="5096" y="1230"/>
                </a:lnTo>
                <a:lnTo>
                  <a:pt x="5097" y="1245"/>
                </a:lnTo>
                <a:lnTo>
                  <a:pt x="5096" y="1259"/>
                </a:lnTo>
                <a:lnTo>
                  <a:pt x="5094" y="1272"/>
                </a:lnTo>
                <a:lnTo>
                  <a:pt x="5090" y="1285"/>
                </a:lnTo>
                <a:lnTo>
                  <a:pt x="5085" y="1297"/>
                </a:lnTo>
                <a:lnTo>
                  <a:pt x="5079" y="1307"/>
                </a:lnTo>
                <a:lnTo>
                  <a:pt x="5072" y="1317"/>
                </a:lnTo>
                <a:lnTo>
                  <a:pt x="5062" y="1325"/>
                </a:lnTo>
                <a:lnTo>
                  <a:pt x="5052" y="1334"/>
                </a:lnTo>
                <a:lnTo>
                  <a:pt x="5039" y="1340"/>
                </a:lnTo>
                <a:lnTo>
                  <a:pt x="5026" y="1346"/>
                </a:lnTo>
                <a:lnTo>
                  <a:pt x="5012" y="1352"/>
                </a:lnTo>
                <a:lnTo>
                  <a:pt x="4995" y="1356"/>
                </a:lnTo>
                <a:lnTo>
                  <a:pt x="4977" y="1359"/>
                </a:lnTo>
                <a:lnTo>
                  <a:pt x="4958" y="1361"/>
                </a:lnTo>
                <a:lnTo>
                  <a:pt x="4938" y="1363"/>
                </a:lnTo>
                <a:lnTo>
                  <a:pt x="4916" y="1363"/>
                </a:lnTo>
                <a:lnTo>
                  <a:pt x="4619" y="1363"/>
                </a:lnTo>
                <a:lnTo>
                  <a:pt x="4597" y="1362"/>
                </a:lnTo>
                <a:lnTo>
                  <a:pt x="4575" y="1361"/>
                </a:lnTo>
                <a:lnTo>
                  <a:pt x="4556" y="1359"/>
                </a:lnTo>
                <a:lnTo>
                  <a:pt x="4538" y="1355"/>
                </a:lnTo>
                <a:lnTo>
                  <a:pt x="4522" y="1350"/>
                </a:lnTo>
                <a:lnTo>
                  <a:pt x="4508" y="1345"/>
                </a:lnTo>
                <a:lnTo>
                  <a:pt x="4497" y="1339"/>
                </a:lnTo>
                <a:lnTo>
                  <a:pt x="4486" y="1332"/>
                </a:lnTo>
                <a:lnTo>
                  <a:pt x="4482" y="1327"/>
                </a:lnTo>
                <a:lnTo>
                  <a:pt x="4477" y="1322"/>
                </a:lnTo>
                <a:lnTo>
                  <a:pt x="4473" y="1317"/>
                </a:lnTo>
                <a:lnTo>
                  <a:pt x="4470" y="1310"/>
                </a:lnTo>
                <a:lnTo>
                  <a:pt x="4462" y="1297"/>
                </a:lnTo>
                <a:lnTo>
                  <a:pt x="4457" y="1282"/>
                </a:lnTo>
                <a:lnTo>
                  <a:pt x="4453" y="1264"/>
                </a:lnTo>
                <a:lnTo>
                  <a:pt x="4450" y="1246"/>
                </a:lnTo>
                <a:lnTo>
                  <a:pt x="4448" y="1225"/>
                </a:lnTo>
                <a:lnTo>
                  <a:pt x="4447" y="1203"/>
                </a:lnTo>
                <a:lnTo>
                  <a:pt x="4447" y="423"/>
                </a:lnTo>
                <a:lnTo>
                  <a:pt x="4448" y="399"/>
                </a:lnTo>
                <a:lnTo>
                  <a:pt x="4450" y="377"/>
                </a:lnTo>
                <a:lnTo>
                  <a:pt x="4453" y="357"/>
                </a:lnTo>
                <a:lnTo>
                  <a:pt x="4457" y="338"/>
                </a:lnTo>
                <a:lnTo>
                  <a:pt x="4462" y="323"/>
                </a:lnTo>
                <a:lnTo>
                  <a:pt x="4469" y="308"/>
                </a:lnTo>
                <a:lnTo>
                  <a:pt x="4477" y="295"/>
                </a:lnTo>
                <a:lnTo>
                  <a:pt x="4486" y="284"/>
                </a:lnTo>
                <a:lnTo>
                  <a:pt x="4497" y="274"/>
                </a:lnTo>
                <a:lnTo>
                  <a:pt x="4510" y="266"/>
                </a:lnTo>
                <a:lnTo>
                  <a:pt x="4523" y="259"/>
                </a:lnTo>
                <a:lnTo>
                  <a:pt x="4540" y="253"/>
                </a:lnTo>
                <a:lnTo>
                  <a:pt x="4558" y="249"/>
                </a:lnTo>
                <a:lnTo>
                  <a:pt x="4578" y="246"/>
                </a:lnTo>
                <a:lnTo>
                  <a:pt x="4599" y="244"/>
                </a:lnTo>
                <a:lnTo>
                  <a:pt x="4622" y="244"/>
                </a:lnTo>
                <a:lnTo>
                  <a:pt x="4909" y="244"/>
                </a:lnTo>
                <a:close/>
                <a:moveTo>
                  <a:pt x="4026" y="320"/>
                </a:moveTo>
                <a:lnTo>
                  <a:pt x="4045" y="299"/>
                </a:lnTo>
                <a:lnTo>
                  <a:pt x="4064" y="281"/>
                </a:lnTo>
                <a:lnTo>
                  <a:pt x="4081" y="267"/>
                </a:lnTo>
                <a:lnTo>
                  <a:pt x="4098" y="254"/>
                </a:lnTo>
                <a:lnTo>
                  <a:pt x="4115" y="245"/>
                </a:lnTo>
                <a:lnTo>
                  <a:pt x="4129" y="238"/>
                </a:lnTo>
                <a:lnTo>
                  <a:pt x="4137" y="236"/>
                </a:lnTo>
                <a:lnTo>
                  <a:pt x="4144" y="234"/>
                </a:lnTo>
                <a:lnTo>
                  <a:pt x="4151" y="233"/>
                </a:lnTo>
                <a:lnTo>
                  <a:pt x="4159" y="233"/>
                </a:lnTo>
                <a:lnTo>
                  <a:pt x="4170" y="233"/>
                </a:lnTo>
                <a:lnTo>
                  <a:pt x="4181" y="235"/>
                </a:lnTo>
                <a:lnTo>
                  <a:pt x="4192" y="237"/>
                </a:lnTo>
                <a:lnTo>
                  <a:pt x="4202" y="241"/>
                </a:lnTo>
                <a:lnTo>
                  <a:pt x="4212" y="246"/>
                </a:lnTo>
                <a:lnTo>
                  <a:pt x="4222" y="252"/>
                </a:lnTo>
                <a:lnTo>
                  <a:pt x="4230" y="258"/>
                </a:lnTo>
                <a:lnTo>
                  <a:pt x="4240" y="267"/>
                </a:lnTo>
                <a:lnTo>
                  <a:pt x="4247" y="275"/>
                </a:lnTo>
                <a:lnTo>
                  <a:pt x="4253" y="285"/>
                </a:lnTo>
                <a:lnTo>
                  <a:pt x="4260" y="294"/>
                </a:lnTo>
                <a:lnTo>
                  <a:pt x="4264" y="305"/>
                </a:lnTo>
                <a:lnTo>
                  <a:pt x="4268" y="315"/>
                </a:lnTo>
                <a:lnTo>
                  <a:pt x="4270" y="326"/>
                </a:lnTo>
                <a:lnTo>
                  <a:pt x="4272" y="337"/>
                </a:lnTo>
                <a:lnTo>
                  <a:pt x="4272" y="349"/>
                </a:lnTo>
                <a:lnTo>
                  <a:pt x="4271" y="364"/>
                </a:lnTo>
                <a:lnTo>
                  <a:pt x="4268" y="378"/>
                </a:lnTo>
                <a:lnTo>
                  <a:pt x="4264" y="394"/>
                </a:lnTo>
                <a:lnTo>
                  <a:pt x="4256" y="409"/>
                </a:lnTo>
                <a:lnTo>
                  <a:pt x="4247" y="426"/>
                </a:lnTo>
                <a:lnTo>
                  <a:pt x="4236" y="442"/>
                </a:lnTo>
                <a:lnTo>
                  <a:pt x="4223" y="459"/>
                </a:lnTo>
                <a:lnTo>
                  <a:pt x="4208" y="474"/>
                </a:lnTo>
                <a:lnTo>
                  <a:pt x="3934" y="762"/>
                </a:lnTo>
                <a:lnTo>
                  <a:pt x="4274" y="1133"/>
                </a:lnTo>
                <a:lnTo>
                  <a:pt x="4289" y="1150"/>
                </a:lnTo>
                <a:lnTo>
                  <a:pt x="4302" y="1167"/>
                </a:lnTo>
                <a:lnTo>
                  <a:pt x="4313" y="1184"/>
                </a:lnTo>
                <a:lnTo>
                  <a:pt x="4323" y="1200"/>
                </a:lnTo>
                <a:lnTo>
                  <a:pt x="4329" y="1216"/>
                </a:lnTo>
                <a:lnTo>
                  <a:pt x="4334" y="1230"/>
                </a:lnTo>
                <a:lnTo>
                  <a:pt x="4337" y="1245"/>
                </a:lnTo>
                <a:lnTo>
                  <a:pt x="4338" y="1260"/>
                </a:lnTo>
                <a:lnTo>
                  <a:pt x="4337" y="1271"/>
                </a:lnTo>
                <a:lnTo>
                  <a:pt x="4336" y="1282"/>
                </a:lnTo>
                <a:lnTo>
                  <a:pt x="4333" y="1293"/>
                </a:lnTo>
                <a:lnTo>
                  <a:pt x="4330" y="1303"/>
                </a:lnTo>
                <a:lnTo>
                  <a:pt x="4325" y="1314"/>
                </a:lnTo>
                <a:lnTo>
                  <a:pt x="4318" y="1323"/>
                </a:lnTo>
                <a:lnTo>
                  <a:pt x="4311" y="1333"/>
                </a:lnTo>
                <a:lnTo>
                  <a:pt x="4304" y="1342"/>
                </a:lnTo>
                <a:lnTo>
                  <a:pt x="4294" y="1349"/>
                </a:lnTo>
                <a:lnTo>
                  <a:pt x="4285" y="1357"/>
                </a:lnTo>
                <a:lnTo>
                  <a:pt x="4275" y="1363"/>
                </a:lnTo>
                <a:lnTo>
                  <a:pt x="4265" y="1368"/>
                </a:lnTo>
                <a:lnTo>
                  <a:pt x="4254" y="1372"/>
                </a:lnTo>
                <a:lnTo>
                  <a:pt x="4244" y="1375"/>
                </a:lnTo>
                <a:lnTo>
                  <a:pt x="4232" y="1377"/>
                </a:lnTo>
                <a:lnTo>
                  <a:pt x="4221" y="1377"/>
                </a:lnTo>
                <a:lnTo>
                  <a:pt x="4214" y="1377"/>
                </a:lnTo>
                <a:lnTo>
                  <a:pt x="4207" y="1376"/>
                </a:lnTo>
                <a:lnTo>
                  <a:pt x="4199" y="1374"/>
                </a:lnTo>
                <a:lnTo>
                  <a:pt x="4191" y="1372"/>
                </a:lnTo>
                <a:lnTo>
                  <a:pt x="4184" y="1368"/>
                </a:lnTo>
                <a:lnTo>
                  <a:pt x="4175" y="1364"/>
                </a:lnTo>
                <a:lnTo>
                  <a:pt x="4167" y="1360"/>
                </a:lnTo>
                <a:lnTo>
                  <a:pt x="4159" y="1355"/>
                </a:lnTo>
                <a:lnTo>
                  <a:pt x="4141" y="1342"/>
                </a:lnTo>
                <a:lnTo>
                  <a:pt x="4123" y="1327"/>
                </a:lnTo>
                <a:lnTo>
                  <a:pt x="4104" y="1308"/>
                </a:lnTo>
                <a:lnTo>
                  <a:pt x="4084" y="1287"/>
                </a:lnTo>
                <a:lnTo>
                  <a:pt x="3703" y="866"/>
                </a:lnTo>
                <a:lnTo>
                  <a:pt x="3703" y="1197"/>
                </a:lnTo>
                <a:lnTo>
                  <a:pt x="3703" y="1218"/>
                </a:lnTo>
                <a:lnTo>
                  <a:pt x="3701" y="1239"/>
                </a:lnTo>
                <a:lnTo>
                  <a:pt x="3699" y="1258"/>
                </a:lnTo>
                <a:lnTo>
                  <a:pt x="3695" y="1276"/>
                </a:lnTo>
                <a:lnTo>
                  <a:pt x="3691" y="1291"/>
                </a:lnTo>
                <a:lnTo>
                  <a:pt x="3685" y="1306"/>
                </a:lnTo>
                <a:lnTo>
                  <a:pt x="3679" y="1320"/>
                </a:lnTo>
                <a:lnTo>
                  <a:pt x="3671" y="1332"/>
                </a:lnTo>
                <a:lnTo>
                  <a:pt x="3663" y="1342"/>
                </a:lnTo>
                <a:lnTo>
                  <a:pt x="3653" y="1352"/>
                </a:lnTo>
                <a:lnTo>
                  <a:pt x="3643" y="1359"/>
                </a:lnTo>
                <a:lnTo>
                  <a:pt x="3631" y="1365"/>
                </a:lnTo>
                <a:lnTo>
                  <a:pt x="3619" y="1371"/>
                </a:lnTo>
                <a:lnTo>
                  <a:pt x="3606" y="1374"/>
                </a:lnTo>
                <a:lnTo>
                  <a:pt x="3591" y="1376"/>
                </a:lnTo>
                <a:lnTo>
                  <a:pt x="3576" y="1377"/>
                </a:lnTo>
                <a:lnTo>
                  <a:pt x="3561" y="1376"/>
                </a:lnTo>
                <a:lnTo>
                  <a:pt x="3546" y="1374"/>
                </a:lnTo>
                <a:lnTo>
                  <a:pt x="3533" y="1371"/>
                </a:lnTo>
                <a:lnTo>
                  <a:pt x="3520" y="1365"/>
                </a:lnTo>
                <a:lnTo>
                  <a:pt x="3508" y="1359"/>
                </a:lnTo>
                <a:lnTo>
                  <a:pt x="3498" y="1352"/>
                </a:lnTo>
                <a:lnTo>
                  <a:pt x="3489" y="1342"/>
                </a:lnTo>
                <a:lnTo>
                  <a:pt x="3480" y="1332"/>
                </a:lnTo>
                <a:lnTo>
                  <a:pt x="3473" y="1320"/>
                </a:lnTo>
                <a:lnTo>
                  <a:pt x="3466" y="1306"/>
                </a:lnTo>
                <a:lnTo>
                  <a:pt x="3461" y="1291"/>
                </a:lnTo>
                <a:lnTo>
                  <a:pt x="3457" y="1276"/>
                </a:lnTo>
                <a:lnTo>
                  <a:pt x="3453" y="1258"/>
                </a:lnTo>
                <a:lnTo>
                  <a:pt x="3451" y="1239"/>
                </a:lnTo>
                <a:lnTo>
                  <a:pt x="3450" y="1219"/>
                </a:lnTo>
                <a:lnTo>
                  <a:pt x="3449" y="1197"/>
                </a:lnTo>
                <a:lnTo>
                  <a:pt x="3449" y="410"/>
                </a:lnTo>
                <a:lnTo>
                  <a:pt x="3450" y="388"/>
                </a:lnTo>
                <a:lnTo>
                  <a:pt x="3451" y="368"/>
                </a:lnTo>
                <a:lnTo>
                  <a:pt x="3453" y="349"/>
                </a:lnTo>
                <a:lnTo>
                  <a:pt x="3457" y="331"/>
                </a:lnTo>
                <a:lnTo>
                  <a:pt x="3461" y="314"/>
                </a:lnTo>
                <a:lnTo>
                  <a:pt x="3466" y="299"/>
                </a:lnTo>
                <a:lnTo>
                  <a:pt x="3473" y="287"/>
                </a:lnTo>
                <a:lnTo>
                  <a:pt x="3480" y="274"/>
                </a:lnTo>
                <a:lnTo>
                  <a:pt x="3489" y="264"/>
                </a:lnTo>
                <a:lnTo>
                  <a:pt x="3498" y="254"/>
                </a:lnTo>
                <a:lnTo>
                  <a:pt x="3508" y="247"/>
                </a:lnTo>
                <a:lnTo>
                  <a:pt x="3520" y="240"/>
                </a:lnTo>
                <a:lnTo>
                  <a:pt x="3533" y="235"/>
                </a:lnTo>
                <a:lnTo>
                  <a:pt x="3546" y="232"/>
                </a:lnTo>
                <a:lnTo>
                  <a:pt x="3561" y="230"/>
                </a:lnTo>
                <a:lnTo>
                  <a:pt x="3576" y="229"/>
                </a:lnTo>
                <a:lnTo>
                  <a:pt x="3591" y="230"/>
                </a:lnTo>
                <a:lnTo>
                  <a:pt x="3606" y="232"/>
                </a:lnTo>
                <a:lnTo>
                  <a:pt x="3619" y="235"/>
                </a:lnTo>
                <a:lnTo>
                  <a:pt x="3631" y="240"/>
                </a:lnTo>
                <a:lnTo>
                  <a:pt x="3643" y="247"/>
                </a:lnTo>
                <a:lnTo>
                  <a:pt x="3653" y="254"/>
                </a:lnTo>
                <a:lnTo>
                  <a:pt x="3663" y="264"/>
                </a:lnTo>
                <a:lnTo>
                  <a:pt x="3671" y="274"/>
                </a:lnTo>
                <a:lnTo>
                  <a:pt x="3679" y="287"/>
                </a:lnTo>
                <a:lnTo>
                  <a:pt x="3685" y="299"/>
                </a:lnTo>
                <a:lnTo>
                  <a:pt x="3691" y="314"/>
                </a:lnTo>
                <a:lnTo>
                  <a:pt x="3695" y="331"/>
                </a:lnTo>
                <a:lnTo>
                  <a:pt x="3699" y="349"/>
                </a:lnTo>
                <a:lnTo>
                  <a:pt x="3701" y="368"/>
                </a:lnTo>
                <a:lnTo>
                  <a:pt x="3703" y="388"/>
                </a:lnTo>
                <a:lnTo>
                  <a:pt x="3703" y="410"/>
                </a:lnTo>
                <a:lnTo>
                  <a:pt x="3703" y="687"/>
                </a:lnTo>
                <a:lnTo>
                  <a:pt x="4026" y="320"/>
                </a:lnTo>
                <a:close/>
                <a:moveTo>
                  <a:pt x="2734" y="751"/>
                </a:moveTo>
                <a:lnTo>
                  <a:pt x="2852" y="751"/>
                </a:lnTo>
                <a:lnTo>
                  <a:pt x="2872" y="750"/>
                </a:lnTo>
                <a:lnTo>
                  <a:pt x="2890" y="749"/>
                </a:lnTo>
                <a:lnTo>
                  <a:pt x="2907" y="745"/>
                </a:lnTo>
                <a:lnTo>
                  <a:pt x="2922" y="741"/>
                </a:lnTo>
                <a:lnTo>
                  <a:pt x="2937" y="737"/>
                </a:lnTo>
                <a:lnTo>
                  <a:pt x="2951" y="731"/>
                </a:lnTo>
                <a:lnTo>
                  <a:pt x="2962" y="723"/>
                </a:lnTo>
                <a:lnTo>
                  <a:pt x="2973" y="716"/>
                </a:lnTo>
                <a:lnTo>
                  <a:pt x="2982" y="706"/>
                </a:lnTo>
                <a:lnTo>
                  <a:pt x="2991" y="696"/>
                </a:lnTo>
                <a:lnTo>
                  <a:pt x="2998" y="685"/>
                </a:lnTo>
                <a:lnTo>
                  <a:pt x="3003" y="673"/>
                </a:lnTo>
                <a:lnTo>
                  <a:pt x="3007" y="659"/>
                </a:lnTo>
                <a:lnTo>
                  <a:pt x="3011" y="644"/>
                </a:lnTo>
                <a:lnTo>
                  <a:pt x="3013" y="628"/>
                </a:lnTo>
                <a:lnTo>
                  <a:pt x="3014" y="611"/>
                </a:lnTo>
                <a:lnTo>
                  <a:pt x="3013" y="596"/>
                </a:lnTo>
                <a:lnTo>
                  <a:pt x="3012" y="581"/>
                </a:lnTo>
                <a:lnTo>
                  <a:pt x="3008" y="566"/>
                </a:lnTo>
                <a:lnTo>
                  <a:pt x="3003" y="553"/>
                </a:lnTo>
                <a:lnTo>
                  <a:pt x="2998" y="541"/>
                </a:lnTo>
                <a:lnTo>
                  <a:pt x="2992" y="530"/>
                </a:lnTo>
                <a:lnTo>
                  <a:pt x="2983" y="521"/>
                </a:lnTo>
                <a:lnTo>
                  <a:pt x="2974" y="511"/>
                </a:lnTo>
                <a:lnTo>
                  <a:pt x="2963" y="504"/>
                </a:lnTo>
                <a:lnTo>
                  <a:pt x="2952" y="497"/>
                </a:lnTo>
                <a:lnTo>
                  <a:pt x="2939" y="491"/>
                </a:lnTo>
                <a:lnTo>
                  <a:pt x="2924" y="486"/>
                </a:lnTo>
                <a:lnTo>
                  <a:pt x="2909" y="483"/>
                </a:lnTo>
                <a:lnTo>
                  <a:pt x="2892" y="480"/>
                </a:lnTo>
                <a:lnTo>
                  <a:pt x="2874" y="479"/>
                </a:lnTo>
                <a:lnTo>
                  <a:pt x="2855" y="478"/>
                </a:lnTo>
                <a:lnTo>
                  <a:pt x="2734" y="478"/>
                </a:lnTo>
                <a:lnTo>
                  <a:pt x="2734" y="751"/>
                </a:lnTo>
                <a:close/>
                <a:moveTo>
                  <a:pt x="2734" y="920"/>
                </a:moveTo>
                <a:lnTo>
                  <a:pt x="2734" y="1197"/>
                </a:lnTo>
                <a:lnTo>
                  <a:pt x="2734" y="1218"/>
                </a:lnTo>
                <a:lnTo>
                  <a:pt x="2733" y="1239"/>
                </a:lnTo>
                <a:lnTo>
                  <a:pt x="2730" y="1258"/>
                </a:lnTo>
                <a:lnTo>
                  <a:pt x="2727" y="1276"/>
                </a:lnTo>
                <a:lnTo>
                  <a:pt x="2723" y="1291"/>
                </a:lnTo>
                <a:lnTo>
                  <a:pt x="2716" y="1306"/>
                </a:lnTo>
                <a:lnTo>
                  <a:pt x="2710" y="1320"/>
                </a:lnTo>
                <a:lnTo>
                  <a:pt x="2703" y="1332"/>
                </a:lnTo>
                <a:lnTo>
                  <a:pt x="2694" y="1342"/>
                </a:lnTo>
                <a:lnTo>
                  <a:pt x="2685" y="1352"/>
                </a:lnTo>
                <a:lnTo>
                  <a:pt x="2674" y="1359"/>
                </a:lnTo>
                <a:lnTo>
                  <a:pt x="2663" y="1365"/>
                </a:lnTo>
                <a:lnTo>
                  <a:pt x="2651" y="1371"/>
                </a:lnTo>
                <a:lnTo>
                  <a:pt x="2638" y="1374"/>
                </a:lnTo>
                <a:lnTo>
                  <a:pt x="2623" y="1376"/>
                </a:lnTo>
                <a:lnTo>
                  <a:pt x="2607" y="1377"/>
                </a:lnTo>
                <a:lnTo>
                  <a:pt x="2592" y="1376"/>
                </a:lnTo>
                <a:lnTo>
                  <a:pt x="2578" y="1374"/>
                </a:lnTo>
                <a:lnTo>
                  <a:pt x="2564" y="1371"/>
                </a:lnTo>
                <a:lnTo>
                  <a:pt x="2552" y="1365"/>
                </a:lnTo>
                <a:lnTo>
                  <a:pt x="2540" y="1359"/>
                </a:lnTo>
                <a:lnTo>
                  <a:pt x="2531" y="1352"/>
                </a:lnTo>
                <a:lnTo>
                  <a:pt x="2521" y="1342"/>
                </a:lnTo>
                <a:lnTo>
                  <a:pt x="2512" y="1332"/>
                </a:lnTo>
                <a:lnTo>
                  <a:pt x="2504" y="1320"/>
                </a:lnTo>
                <a:lnTo>
                  <a:pt x="2498" y="1306"/>
                </a:lnTo>
                <a:lnTo>
                  <a:pt x="2493" y="1291"/>
                </a:lnTo>
                <a:lnTo>
                  <a:pt x="2488" y="1276"/>
                </a:lnTo>
                <a:lnTo>
                  <a:pt x="2484" y="1258"/>
                </a:lnTo>
                <a:lnTo>
                  <a:pt x="2482" y="1239"/>
                </a:lnTo>
                <a:lnTo>
                  <a:pt x="2481" y="1218"/>
                </a:lnTo>
                <a:lnTo>
                  <a:pt x="2480" y="1197"/>
                </a:lnTo>
                <a:lnTo>
                  <a:pt x="2480" y="423"/>
                </a:lnTo>
                <a:lnTo>
                  <a:pt x="2481" y="399"/>
                </a:lnTo>
                <a:lnTo>
                  <a:pt x="2483" y="377"/>
                </a:lnTo>
                <a:lnTo>
                  <a:pt x="2485" y="357"/>
                </a:lnTo>
                <a:lnTo>
                  <a:pt x="2491" y="338"/>
                </a:lnTo>
                <a:lnTo>
                  <a:pt x="2496" y="323"/>
                </a:lnTo>
                <a:lnTo>
                  <a:pt x="2502" y="308"/>
                </a:lnTo>
                <a:lnTo>
                  <a:pt x="2511" y="295"/>
                </a:lnTo>
                <a:lnTo>
                  <a:pt x="2519" y="284"/>
                </a:lnTo>
                <a:lnTo>
                  <a:pt x="2531" y="274"/>
                </a:lnTo>
                <a:lnTo>
                  <a:pt x="2542" y="266"/>
                </a:lnTo>
                <a:lnTo>
                  <a:pt x="2557" y="259"/>
                </a:lnTo>
                <a:lnTo>
                  <a:pt x="2573" y="253"/>
                </a:lnTo>
                <a:lnTo>
                  <a:pt x="2591" y="249"/>
                </a:lnTo>
                <a:lnTo>
                  <a:pt x="2610" y="246"/>
                </a:lnTo>
                <a:lnTo>
                  <a:pt x="2632" y="244"/>
                </a:lnTo>
                <a:lnTo>
                  <a:pt x="2656" y="244"/>
                </a:lnTo>
                <a:lnTo>
                  <a:pt x="2854" y="244"/>
                </a:lnTo>
                <a:lnTo>
                  <a:pt x="2876" y="244"/>
                </a:lnTo>
                <a:lnTo>
                  <a:pt x="2898" y="245"/>
                </a:lnTo>
                <a:lnTo>
                  <a:pt x="2919" y="247"/>
                </a:lnTo>
                <a:lnTo>
                  <a:pt x="2940" y="249"/>
                </a:lnTo>
                <a:lnTo>
                  <a:pt x="2961" y="251"/>
                </a:lnTo>
                <a:lnTo>
                  <a:pt x="2981" y="255"/>
                </a:lnTo>
                <a:lnTo>
                  <a:pt x="3000" y="259"/>
                </a:lnTo>
                <a:lnTo>
                  <a:pt x="3019" y="264"/>
                </a:lnTo>
                <a:lnTo>
                  <a:pt x="3037" y="269"/>
                </a:lnTo>
                <a:lnTo>
                  <a:pt x="3055" y="275"/>
                </a:lnTo>
                <a:lnTo>
                  <a:pt x="3071" y="281"/>
                </a:lnTo>
                <a:lnTo>
                  <a:pt x="3088" y="289"/>
                </a:lnTo>
                <a:lnTo>
                  <a:pt x="3104" y="297"/>
                </a:lnTo>
                <a:lnTo>
                  <a:pt x="3120" y="306"/>
                </a:lnTo>
                <a:lnTo>
                  <a:pt x="3135" y="315"/>
                </a:lnTo>
                <a:lnTo>
                  <a:pt x="3149" y="325"/>
                </a:lnTo>
                <a:lnTo>
                  <a:pt x="3165" y="336"/>
                </a:lnTo>
                <a:lnTo>
                  <a:pt x="3180" y="349"/>
                </a:lnTo>
                <a:lnTo>
                  <a:pt x="3193" y="363"/>
                </a:lnTo>
                <a:lnTo>
                  <a:pt x="3206" y="376"/>
                </a:lnTo>
                <a:lnTo>
                  <a:pt x="3217" y="391"/>
                </a:lnTo>
                <a:lnTo>
                  <a:pt x="3228" y="406"/>
                </a:lnTo>
                <a:lnTo>
                  <a:pt x="3237" y="422"/>
                </a:lnTo>
                <a:lnTo>
                  <a:pt x="3247" y="439"/>
                </a:lnTo>
                <a:lnTo>
                  <a:pt x="3254" y="455"/>
                </a:lnTo>
                <a:lnTo>
                  <a:pt x="3261" y="473"/>
                </a:lnTo>
                <a:lnTo>
                  <a:pt x="3266" y="491"/>
                </a:lnTo>
                <a:lnTo>
                  <a:pt x="3271" y="510"/>
                </a:lnTo>
                <a:lnTo>
                  <a:pt x="3274" y="530"/>
                </a:lnTo>
                <a:lnTo>
                  <a:pt x="3276" y="550"/>
                </a:lnTo>
                <a:lnTo>
                  <a:pt x="3278" y="571"/>
                </a:lnTo>
                <a:lnTo>
                  <a:pt x="3278" y="594"/>
                </a:lnTo>
                <a:lnTo>
                  <a:pt x="3278" y="608"/>
                </a:lnTo>
                <a:lnTo>
                  <a:pt x="3277" y="623"/>
                </a:lnTo>
                <a:lnTo>
                  <a:pt x="3276" y="638"/>
                </a:lnTo>
                <a:lnTo>
                  <a:pt x="3274" y="652"/>
                </a:lnTo>
                <a:lnTo>
                  <a:pt x="3272" y="665"/>
                </a:lnTo>
                <a:lnTo>
                  <a:pt x="3269" y="679"/>
                </a:lnTo>
                <a:lnTo>
                  <a:pt x="3265" y="693"/>
                </a:lnTo>
                <a:lnTo>
                  <a:pt x="3261" y="705"/>
                </a:lnTo>
                <a:lnTo>
                  <a:pt x="3256" y="717"/>
                </a:lnTo>
                <a:lnTo>
                  <a:pt x="3250" y="730"/>
                </a:lnTo>
                <a:lnTo>
                  <a:pt x="3245" y="741"/>
                </a:lnTo>
                <a:lnTo>
                  <a:pt x="3238" y="753"/>
                </a:lnTo>
                <a:lnTo>
                  <a:pt x="3231" y="763"/>
                </a:lnTo>
                <a:lnTo>
                  <a:pt x="3224" y="775"/>
                </a:lnTo>
                <a:lnTo>
                  <a:pt x="3215" y="785"/>
                </a:lnTo>
                <a:lnTo>
                  <a:pt x="3206" y="795"/>
                </a:lnTo>
                <a:lnTo>
                  <a:pt x="3198" y="804"/>
                </a:lnTo>
                <a:lnTo>
                  <a:pt x="3187" y="814"/>
                </a:lnTo>
                <a:lnTo>
                  <a:pt x="3178" y="823"/>
                </a:lnTo>
                <a:lnTo>
                  <a:pt x="3167" y="831"/>
                </a:lnTo>
                <a:lnTo>
                  <a:pt x="3157" y="839"/>
                </a:lnTo>
                <a:lnTo>
                  <a:pt x="3145" y="847"/>
                </a:lnTo>
                <a:lnTo>
                  <a:pt x="3133" y="854"/>
                </a:lnTo>
                <a:lnTo>
                  <a:pt x="3122" y="860"/>
                </a:lnTo>
                <a:lnTo>
                  <a:pt x="3109" y="867"/>
                </a:lnTo>
                <a:lnTo>
                  <a:pt x="3097" y="872"/>
                </a:lnTo>
                <a:lnTo>
                  <a:pt x="3083" y="877"/>
                </a:lnTo>
                <a:lnTo>
                  <a:pt x="3070" y="881"/>
                </a:lnTo>
                <a:lnTo>
                  <a:pt x="3056" y="886"/>
                </a:lnTo>
                <a:lnTo>
                  <a:pt x="3042" y="890"/>
                </a:lnTo>
                <a:lnTo>
                  <a:pt x="3027" y="893"/>
                </a:lnTo>
                <a:lnTo>
                  <a:pt x="3012" y="896"/>
                </a:lnTo>
                <a:lnTo>
                  <a:pt x="3213" y="1120"/>
                </a:lnTo>
                <a:lnTo>
                  <a:pt x="3231" y="1140"/>
                </a:lnTo>
                <a:lnTo>
                  <a:pt x="3246" y="1160"/>
                </a:lnTo>
                <a:lnTo>
                  <a:pt x="3260" y="1180"/>
                </a:lnTo>
                <a:lnTo>
                  <a:pt x="3270" y="1198"/>
                </a:lnTo>
                <a:lnTo>
                  <a:pt x="3278" y="1217"/>
                </a:lnTo>
                <a:lnTo>
                  <a:pt x="3284" y="1233"/>
                </a:lnTo>
                <a:lnTo>
                  <a:pt x="3286" y="1242"/>
                </a:lnTo>
                <a:lnTo>
                  <a:pt x="3288" y="1249"/>
                </a:lnTo>
                <a:lnTo>
                  <a:pt x="3289" y="1258"/>
                </a:lnTo>
                <a:lnTo>
                  <a:pt x="3289" y="1265"/>
                </a:lnTo>
                <a:lnTo>
                  <a:pt x="3288" y="1278"/>
                </a:lnTo>
                <a:lnTo>
                  <a:pt x="3287" y="1290"/>
                </a:lnTo>
                <a:lnTo>
                  <a:pt x="3284" y="1302"/>
                </a:lnTo>
                <a:lnTo>
                  <a:pt x="3281" y="1313"/>
                </a:lnTo>
                <a:lnTo>
                  <a:pt x="3275" y="1323"/>
                </a:lnTo>
                <a:lnTo>
                  <a:pt x="3269" y="1333"/>
                </a:lnTo>
                <a:lnTo>
                  <a:pt x="3262" y="1342"/>
                </a:lnTo>
                <a:lnTo>
                  <a:pt x="3254" y="1352"/>
                </a:lnTo>
                <a:lnTo>
                  <a:pt x="3245" y="1359"/>
                </a:lnTo>
                <a:lnTo>
                  <a:pt x="3235" y="1366"/>
                </a:lnTo>
                <a:lnTo>
                  <a:pt x="3226" y="1373"/>
                </a:lnTo>
                <a:lnTo>
                  <a:pt x="3215" y="1377"/>
                </a:lnTo>
                <a:lnTo>
                  <a:pt x="3204" y="1381"/>
                </a:lnTo>
                <a:lnTo>
                  <a:pt x="3192" y="1383"/>
                </a:lnTo>
                <a:lnTo>
                  <a:pt x="3181" y="1385"/>
                </a:lnTo>
                <a:lnTo>
                  <a:pt x="3168" y="1385"/>
                </a:lnTo>
                <a:lnTo>
                  <a:pt x="3160" y="1385"/>
                </a:lnTo>
                <a:lnTo>
                  <a:pt x="3151" y="1384"/>
                </a:lnTo>
                <a:lnTo>
                  <a:pt x="3144" y="1382"/>
                </a:lnTo>
                <a:lnTo>
                  <a:pt x="3136" y="1380"/>
                </a:lnTo>
                <a:lnTo>
                  <a:pt x="3127" y="1377"/>
                </a:lnTo>
                <a:lnTo>
                  <a:pt x="3119" y="1373"/>
                </a:lnTo>
                <a:lnTo>
                  <a:pt x="3110" y="1368"/>
                </a:lnTo>
                <a:lnTo>
                  <a:pt x="3102" y="1362"/>
                </a:lnTo>
                <a:lnTo>
                  <a:pt x="3084" y="1349"/>
                </a:lnTo>
                <a:lnTo>
                  <a:pt x="3067" y="1334"/>
                </a:lnTo>
                <a:lnTo>
                  <a:pt x="3049" y="1316"/>
                </a:lnTo>
                <a:lnTo>
                  <a:pt x="3032" y="1294"/>
                </a:lnTo>
                <a:lnTo>
                  <a:pt x="2734" y="920"/>
                </a:lnTo>
                <a:close/>
                <a:moveTo>
                  <a:pt x="1723" y="917"/>
                </a:moveTo>
                <a:lnTo>
                  <a:pt x="1990" y="917"/>
                </a:lnTo>
                <a:lnTo>
                  <a:pt x="1860" y="502"/>
                </a:lnTo>
                <a:lnTo>
                  <a:pt x="1723" y="917"/>
                </a:lnTo>
                <a:close/>
                <a:moveTo>
                  <a:pt x="1650" y="1152"/>
                </a:moveTo>
                <a:lnTo>
                  <a:pt x="1612" y="1265"/>
                </a:lnTo>
                <a:lnTo>
                  <a:pt x="1607" y="1280"/>
                </a:lnTo>
                <a:lnTo>
                  <a:pt x="1602" y="1293"/>
                </a:lnTo>
                <a:lnTo>
                  <a:pt x="1596" y="1305"/>
                </a:lnTo>
                <a:lnTo>
                  <a:pt x="1590" y="1316"/>
                </a:lnTo>
                <a:lnTo>
                  <a:pt x="1584" y="1326"/>
                </a:lnTo>
                <a:lnTo>
                  <a:pt x="1577" y="1336"/>
                </a:lnTo>
                <a:lnTo>
                  <a:pt x="1569" y="1344"/>
                </a:lnTo>
                <a:lnTo>
                  <a:pt x="1562" y="1352"/>
                </a:lnTo>
                <a:lnTo>
                  <a:pt x="1555" y="1359"/>
                </a:lnTo>
                <a:lnTo>
                  <a:pt x="1546" y="1364"/>
                </a:lnTo>
                <a:lnTo>
                  <a:pt x="1538" y="1369"/>
                </a:lnTo>
                <a:lnTo>
                  <a:pt x="1529" y="1374"/>
                </a:lnTo>
                <a:lnTo>
                  <a:pt x="1520" y="1377"/>
                </a:lnTo>
                <a:lnTo>
                  <a:pt x="1511" y="1379"/>
                </a:lnTo>
                <a:lnTo>
                  <a:pt x="1501" y="1380"/>
                </a:lnTo>
                <a:lnTo>
                  <a:pt x="1491" y="1381"/>
                </a:lnTo>
                <a:lnTo>
                  <a:pt x="1478" y="1380"/>
                </a:lnTo>
                <a:lnTo>
                  <a:pt x="1465" y="1379"/>
                </a:lnTo>
                <a:lnTo>
                  <a:pt x="1454" y="1376"/>
                </a:lnTo>
                <a:lnTo>
                  <a:pt x="1442" y="1372"/>
                </a:lnTo>
                <a:lnTo>
                  <a:pt x="1432" y="1367"/>
                </a:lnTo>
                <a:lnTo>
                  <a:pt x="1421" y="1361"/>
                </a:lnTo>
                <a:lnTo>
                  <a:pt x="1412" y="1354"/>
                </a:lnTo>
                <a:lnTo>
                  <a:pt x="1403" y="1345"/>
                </a:lnTo>
                <a:lnTo>
                  <a:pt x="1395" y="1337"/>
                </a:lnTo>
                <a:lnTo>
                  <a:pt x="1389" y="1327"/>
                </a:lnTo>
                <a:lnTo>
                  <a:pt x="1382" y="1317"/>
                </a:lnTo>
                <a:lnTo>
                  <a:pt x="1378" y="1306"/>
                </a:lnTo>
                <a:lnTo>
                  <a:pt x="1374" y="1295"/>
                </a:lnTo>
                <a:lnTo>
                  <a:pt x="1372" y="1283"/>
                </a:lnTo>
                <a:lnTo>
                  <a:pt x="1370" y="1270"/>
                </a:lnTo>
                <a:lnTo>
                  <a:pt x="1370" y="1258"/>
                </a:lnTo>
                <a:lnTo>
                  <a:pt x="1370" y="1238"/>
                </a:lnTo>
                <a:lnTo>
                  <a:pt x="1373" y="1219"/>
                </a:lnTo>
                <a:lnTo>
                  <a:pt x="1376" y="1201"/>
                </a:lnTo>
                <a:lnTo>
                  <a:pt x="1381" y="1184"/>
                </a:lnTo>
                <a:lnTo>
                  <a:pt x="1672" y="392"/>
                </a:lnTo>
                <a:lnTo>
                  <a:pt x="1680" y="373"/>
                </a:lnTo>
                <a:lnTo>
                  <a:pt x="1688" y="354"/>
                </a:lnTo>
                <a:lnTo>
                  <a:pt x="1698" y="336"/>
                </a:lnTo>
                <a:lnTo>
                  <a:pt x="1707" y="320"/>
                </a:lnTo>
                <a:lnTo>
                  <a:pt x="1717" y="306"/>
                </a:lnTo>
                <a:lnTo>
                  <a:pt x="1728" y="292"/>
                </a:lnTo>
                <a:lnTo>
                  <a:pt x="1740" y="279"/>
                </a:lnTo>
                <a:lnTo>
                  <a:pt x="1751" y="269"/>
                </a:lnTo>
                <a:lnTo>
                  <a:pt x="1764" y="259"/>
                </a:lnTo>
                <a:lnTo>
                  <a:pt x="1776" y="251"/>
                </a:lnTo>
                <a:lnTo>
                  <a:pt x="1790" y="244"/>
                </a:lnTo>
                <a:lnTo>
                  <a:pt x="1805" y="237"/>
                </a:lnTo>
                <a:lnTo>
                  <a:pt x="1819" y="233"/>
                </a:lnTo>
                <a:lnTo>
                  <a:pt x="1834" y="230"/>
                </a:lnTo>
                <a:lnTo>
                  <a:pt x="1850" y="228"/>
                </a:lnTo>
                <a:lnTo>
                  <a:pt x="1867" y="228"/>
                </a:lnTo>
                <a:lnTo>
                  <a:pt x="1883" y="228"/>
                </a:lnTo>
                <a:lnTo>
                  <a:pt x="1899" y="230"/>
                </a:lnTo>
                <a:lnTo>
                  <a:pt x="1914" y="233"/>
                </a:lnTo>
                <a:lnTo>
                  <a:pt x="1929" y="236"/>
                </a:lnTo>
                <a:lnTo>
                  <a:pt x="1943" y="241"/>
                </a:lnTo>
                <a:lnTo>
                  <a:pt x="1956" y="248"/>
                </a:lnTo>
                <a:lnTo>
                  <a:pt x="1969" y="256"/>
                </a:lnTo>
                <a:lnTo>
                  <a:pt x="1981" y="265"/>
                </a:lnTo>
                <a:lnTo>
                  <a:pt x="1992" y="274"/>
                </a:lnTo>
                <a:lnTo>
                  <a:pt x="2003" y="286"/>
                </a:lnTo>
                <a:lnTo>
                  <a:pt x="2013" y="297"/>
                </a:lnTo>
                <a:lnTo>
                  <a:pt x="2022" y="311"/>
                </a:lnTo>
                <a:lnTo>
                  <a:pt x="2032" y="325"/>
                </a:lnTo>
                <a:lnTo>
                  <a:pt x="2039" y="341"/>
                </a:lnTo>
                <a:lnTo>
                  <a:pt x="2046" y="357"/>
                </a:lnTo>
                <a:lnTo>
                  <a:pt x="2054" y="375"/>
                </a:lnTo>
                <a:lnTo>
                  <a:pt x="2336" y="1180"/>
                </a:lnTo>
                <a:lnTo>
                  <a:pt x="2344" y="1203"/>
                </a:lnTo>
                <a:lnTo>
                  <a:pt x="2349" y="1224"/>
                </a:lnTo>
                <a:lnTo>
                  <a:pt x="2352" y="1243"/>
                </a:lnTo>
                <a:lnTo>
                  <a:pt x="2353" y="1261"/>
                </a:lnTo>
                <a:lnTo>
                  <a:pt x="2353" y="1274"/>
                </a:lnTo>
                <a:lnTo>
                  <a:pt x="2351" y="1286"/>
                </a:lnTo>
                <a:lnTo>
                  <a:pt x="2349" y="1299"/>
                </a:lnTo>
                <a:lnTo>
                  <a:pt x="2345" y="1309"/>
                </a:lnTo>
                <a:lnTo>
                  <a:pt x="2339" y="1320"/>
                </a:lnTo>
                <a:lnTo>
                  <a:pt x="2333" y="1330"/>
                </a:lnTo>
                <a:lnTo>
                  <a:pt x="2327" y="1339"/>
                </a:lnTo>
                <a:lnTo>
                  <a:pt x="2318" y="1347"/>
                </a:lnTo>
                <a:lnTo>
                  <a:pt x="2309" y="1356"/>
                </a:lnTo>
                <a:lnTo>
                  <a:pt x="2299" y="1362"/>
                </a:lnTo>
                <a:lnTo>
                  <a:pt x="2289" y="1367"/>
                </a:lnTo>
                <a:lnTo>
                  <a:pt x="2277" y="1373"/>
                </a:lnTo>
                <a:lnTo>
                  <a:pt x="2266" y="1376"/>
                </a:lnTo>
                <a:lnTo>
                  <a:pt x="2254" y="1379"/>
                </a:lnTo>
                <a:lnTo>
                  <a:pt x="2241" y="1380"/>
                </a:lnTo>
                <a:lnTo>
                  <a:pt x="2228" y="1381"/>
                </a:lnTo>
                <a:lnTo>
                  <a:pt x="2215" y="1380"/>
                </a:lnTo>
                <a:lnTo>
                  <a:pt x="2205" y="1379"/>
                </a:lnTo>
                <a:lnTo>
                  <a:pt x="2193" y="1376"/>
                </a:lnTo>
                <a:lnTo>
                  <a:pt x="2183" y="1373"/>
                </a:lnTo>
                <a:lnTo>
                  <a:pt x="2173" y="1368"/>
                </a:lnTo>
                <a:lnTo>
                  <a:pt x="2164" y="1363"/>
                </a:lnTo>
                <a:lnTo>
                  <a:pt x="2154" y="1357"/>
                </a:lnTo>
                <a:lnTo>
                  <a:pt x="2146" y="1349"/>
                </a:lnTo>
                <a:lnTo>
                  <a:pt x="2139" y="1341"/>
                </a:lnTo>
                <a:lnTo>
                  <a:pt x="2130" y="1332"/>
                </a:lnTo>
                <a:lnTo>
                  <a:pt x="2123" y="1322"/>
                </a:lnTo>
                <a:lnTo>
                  <a:pt x="2117" y="1310"/>
                </a:lnTo>
                <a:lnTo>
                  <a:pt x="2110" y="1299"/>
                </a:lnTo>
                <a:lnTo>
                  <a:pt x="2104" y="1285"/>
                </a:lnTo>
                <a:lnTo>
                  <a:pt x="2099" y="1271"/>
                </a:lnTo>
                <a:lnTo>
                  <a:pt x="2095" y="1256"/>
                </a:lnTo>
                <a:lnTo>
                  <a:pt x="2063" y="1152"/>
                </a:lnTo>
                <a:lnTo>
                  <a:pt x="1650" y="1152"/>
                </a:lnTo>
                <a:close/>
                <a:moveTo>
                  <a:pt x="485" y="353"/>
                </a:moveTo>
                <a:lnTo>
                  <a:pt x="650" y="1015"/>
                </a:lnTo>
                <a:lnTo>
                  <a:pt x="814" y="358"/>
                </a:lnTo>
                <a:lnTo>
                  <a:pt x="818" y="344"/>
                </a:lnTo>
                <a:lnTo>
                  <a:pt x="824" y="331"/>
                </a:lnTo>
                <a:lnTo>
                  <a:pt x="830" y="318"/>
                </a:lnTo>
                <a:lnTo>
                  <a:pt x="837" y="307"/>
                </a:lnTo>
                <a:lnTo>
                  <a:pt x="845" y="295"/>
                </a:lnTo>
                <a:lnTo>
                  <a:pt x="854" y="285"/>
                </a:lnTo>
                <a:lnTo>
                  <a:pt x="863" y="274"/>
                </a:lnTo>
                <a:lnTo>
                  <a:pt x="875" y="265"/>
                </a:lnTo>
                <a:lnTo>
                  <a:pt x="887" y="256"/>
                </a:lnTo>
                <a:lnTo>
                  <a:pt x="899" y="249"/>
                </a:lnTo>
                <a:lnTo>
                  <a:pt x="912" y="244"/>
                </a:lnTo>
                <a:lnTo>
                  <a:pt x="924" y="238"/>
                </a:lnTo>
                <a:lnTo>
                  <a:pt x="938" y="234"/>
                </a:lnTo>
                <a:lnTo>
                  <a:pt x="952" y="231"/>
                </a:lnTo>
                <a:lnTo>
                  <a:pt x="965" y="230"/>
                </a:lnTo>
                <a:lnTo>
                  <a:pt x="980" y="229"/>
                </a:lnTo>
                <a:lnTo>
                  <a:pt x="994" y="230"/>
                </a:lnTo>
                <a:lnTo>
                  <a:pt x="1007" y="231"/>
                </a:lnTo>
                <a:lnTo>
                  <a:pt x="1020" y="234"/>
                </a:lnTo>
                <a:lnTo>
                  <a:pt x="1034" y="237"/>
                </a:lnTo>
                <a:lnTo>
                  <a:pt x="1045" y="241"/>
                </a:lnTo>
                <a:lnTo>
                  <a:pt x="1058" y="248"/>
                </a:lnTo>
                <a:lnTo>
                  <a:pt x="1069" y="254"/>
                </a:lnTo>
                <a:lnTo>
                  <a:pt x="1081" y="263"/>
                </a:lnTo>
                <a:lnTo>
                  <a:pt x="1092" y="271"/>
                </a:lnTo>
                <a:lnTo>
                  <a:pt x="1102" y="280"/>
                </a:lnTo>
                <a:lnTo>
                  <a:pt x="1111" y="290"/>
                </a:lnTo>
                <a:lnTo>
                  <a:pt x="1120" y="300"/>
                </a:lnTo>
                <a:lnTo>
                  <a:pt x="1127" y="312"/>
                </a:lnTo>
                <a:lnTo>
                  <a:pt x="1133" y="324"/>
                </a:lnTo>
                <a:lnTo>
                  <a:pt x="1139" y="336"/>
                </a:lnTo>
                <a:lnTo>
                  <a:pt x="1143" y="350"/>
                </a:lnTo>
                <a:lnTo>
                  <a:pt x="1296" y="1212"/>
                </a:lnTo>
                <a:lnTo>
                  <a:pt x="1298" y="1226"/>
                </a:lnTo>
                <a:lnTo>
                  <a:pt x="1299" y="1241"/>
                </a:lnTo>
                <a:lnTo>
                  <a:pt x="1298" y="1255"/>
                </a:lnTo>
                <a:lnTo>
                  <a:pt x="1296" y="1267"/>
                </a:lnTo>
                <a:lnTo>
                  <a:pt x="1293" y="1280"/>
                </a:lnTo>
                <a:lnTo>
                  <a:pt x="1289" y="1291"/>
                </a:lnTo>
                <a:lnTo>
                  <a:pt x="1284" y="1303"/>
                </a:lnTo>
                <a:lnTo>
                  <a:pt x="1277" y="1315"/>
                </a:lnTo>
                <a:lnTo>
                  <a:pt x="1270" y="1325"/>
                </a:lnTo>
                <a:lnTo>
                  <a:pt x="1261" y="1335"/>
                </a:lnTo>
                <a:lnTo>
                  <a:pt x="1251" y="1344"/>
                </a:lnTo>
                <a:lnTo>
                  <a:pt x="1241" y="1352"/>
                </a:lnTo>
                <a:lnTo>
                  <a:pt x="1230" y="1358"/>
                </a:lnTo>
                <a:lnTo>
                  <a:pt x="1219" y="1363"/>
                </a:lnTo>
                <a:lnTo>
                  <a:pt x="1207" y="1367"/>
                </a:lnTo>
                <a:lnTo>
                  <a:pt x="1194" y="1371"/>
                </a:lnTo>
                <a:lnTo>
                  <a:pt x="1182" y="1373"/>
                </a:lnTo>
                <a:lnTo>
                  <a:pt x="1168" y="1373"/>
                </a:lnTo>
                <a:lnTo>
                  <a:pt x="1155" y="1373"/>
                </a:lnTo>
                <a:lnTo>
                  <a:pt x="1144" y="1372"/>
                </a:lnTo>
                <a:lnTo>
                  <a:pt x="1132" y="1368"/>
                </a:lnTo>
                <a:lnTo>
                  <a:pt x="1121" y="1365"/>
                </a:lnTo>
                <a:lnTo>
                  <a:pt x="1110" y="1361"/>
                </a:lnTo>
                <a:lnTo>
                  <a:pt x="1100" y="1356"/>
                </a:lnTo>
                <a:lnTo>
                  <a:pt x="1090" y="1349"/>
                </a:lnTo>
                <a:lnTo>
                  <a:pt x="1081" y="1342"/>
                </a:lnTo>
                <a:lnTo>
                  <a:pt x="1072" y="1334"/>
                </a:lnTo>
                <a:lnTo>
                  <a:pt x="1064" y="1324"/>
                </a:lnTo>
                <a:lnTo>
                  <a:pt x="1058" y="1316"/>
                </a:lnTo>
                <a:lnTo>
                  <a:pt x="1051" y="1305"/>
                </a:lnTo>
                <a:lnTo>
                  <a:pt x="1047" y="1295"/>
                </a:lnTo>
                <a:lnTo>
                  <a:pt x="1043" y="1284"/>
                </a:lnTo>
                <a:lnTo>
                  <a:pt x="1040" y="1272"/>
                </a:lnTo>
                <a:lnTo>
                  <a:pt x="1039" y="1260"/>
                </a:lnTo>
                <a:lnTo>
                  <a:pt x="963" y="600"/>
                </a:lnTo>
                <a:lnTo>
                  <a:pt x="794" y="1260"/>
                </a:lnTo>
                <a:lnTo>
                  <a:pt x="790" y="1272"/>
                </a:lnTo>
                <a:lnTo>
                  <a:pt x="786" y="1284"/>
                </a:lnTo>
                <a:lnTo>
                  <a:pt x="780" y="1296"/>
                </a:lnTo>
                <a:lnTo>
                  <a:pt x="774" y="1306"/>
                </a:lnTo>
                <a:lnTo>
                  <a:pt x="767" y="1316"/>
                </a:lnTo>
                <a:lnTo>
                  <a:pt x="759" y="1325"/>
                </a:lnTo>
                <a:lnTo>
                  <a:pt x="750" y="1334"/>
                </a:lnTo>
                <a:lnTo>
                  <a:pt x="741" y="1342"/>
                </a:lnTo>
                <a:lnTo>
                  <a:pt x="730" y="1349"/>
                </a:lnTo>
                <a:lnTo>
                  <a:pt x="720" y="1356"/>
                </a:lnTo>
                <a:lnTo>
                  <a:pt x="709" y="1361"/>
                </a:lnTo>
                <a:lnTo>
                  <a:pt x="697" y="1365"/>
                </a:lnTo>
                <a:lnTo>
                  <a:pt x="686" y="1368"/>
                </a:lnTo>
                <a:lnTo>
                  <a:pt x="673" y="1372"/>
                </a:lnTo>
                <a:lnTo>
                  <a:pt x="661" y="1373"/>
                </a:lnTo>
                <a:lnTo>
                  <a:pt x="648" y="1373"/>
                </a:lnTo>
                <a:lnTo>
                  <a:pt x="636" y="1373"/>
                </a:lnTo>
                <a:lnTo>
                  <a:pt x="623" y="1371"/>
                </a:lnTo>
                <a:lnTo>
                  <a:pt x="610" y="1368"/>
                </a:lnTo>
                <a:lnTo>
                  <a:pt x="599" y="1365"/>
                </a:lnTo>
                <a:lnTo>
                  <a:pt x="587" y="1360"/>
                </a:lnTo>
                <a:lnTo>
                  <a:pt x="576" y="1355"/>
                </a:lnTo>
                <a:lnTo>
                  <a:pt x="565" y="1347"/>
                </a:lnTo>
                <a:lnTo>
                  <a:pt x="556" y="1340"/>
                </a:lnTo>
                <a:lnTo>
                  <a:pt x="545" y="1332"/>
                </a:lnTo>
                <a:lnTo>
                  <a:pt x="537" y="1322"/>
                </a:lnTo>
                <a:lnTo>
                  <a:pt x="528" y="1313"/>
                </a:lnTo>
                <a:lnTo>
                  <a:pt x="522" y="1302"/>
                </a:lnTo>
                <a:lnTo>
                  <a:pt x="516" y="1291"/>
                </a:lnTo>
                <a:lnTo>
                  <a:pt x="511" y="1280"/>
                </a:lnTo>
                <a:lnTo>
                  <a:pt x="505" y="1267"/>
                </a:lnTo>
                <a:lnTo>
                  <a:pt x="502" y="1255"/>
                </a:lnTo>
                <a:lnTo>
                  <a:pt x="337" y="599"/>
                </a:lnTo>
                <a:lnTo>
                  <a:pt x="261" y="1260"/>
                </a:lnTo>
                <a:lnTo>
                  <a:pt x="258" y="1272"/>
                </a:lnTo>
                <a:lnTo>
                  <a:pt x="255" y="1283"/>
                </a:lnTo>
                <a:lnTo>
                  <a:pt x="252" y="1295"/>
                </a:lnTo>
                <a:lnTo>
                  <a:pt x="247" y="1305"/>
                </a:lnTo>
                <a:lnTo>
                  <a:pt x="242" y="1315"/>
                </a:lnTo>
                <a:lnTo>
                  <a:pt x="234" y="1324"/>
                </a:lnTo>
                <a:lnTo>
                  <a:pt x="227" y="1333"/>
                </a:lnTo>
                <a:lnTo>
                  <a:pt x="218" y="1341"/>
                </a:lnTo>
                <a:lnTo>
                  <a:pt x="209" y="1348"/>
                </a:lnTo>
                <a:lnTo>
                  <a:pt x="199" y="1355"/>
                </a:lnTo>
                <a:lnTo>
                  <a:pt x="188" y="1361"/>
                </a:lnTo>
                <a:lnTo>
                  <a:pt x="178" y="1365"/>
                </a:lnTo>
                <a:lnTo>
                  <a:pt x="167" y="1368"/>
                </a:lnTo>
                <a:lnTo>
                  <a:pt x="155" y="1371"/>
                </a:lnTo>
                <a:lnTo>
                  <a:pt x="143" y="1373"/>
                </a:lnTo>
                <a:lnTo>
                  <a:pt x="131" y="1373"/>
                </a:lnTo>
                <a:lnTo>
                  <a:pt x="118" y="1373"/>
                </a:lnTo>
                <a:lnTo>
                  <a:pt x="104" y="1371"/>
                </a:lnTo>
                <a:lnTo>
                  <a:pt x="92" y="1367"/>
                </a:lnTo>
                <a:lnTo>
                  <a:pt x="80" y="1363"/>
                </a:lnTo>
                <a:lnTo>
                  <a:pt x="68" y="1358"/>
                </a:lnTo>
                <a:lnTo>
                  <a:pt x="58" y="1352"/>
                </a:lnTo>
                <a:lnTo>
                  <a:pt x="47" y="1344"/>
                </a:lnTo>
                <a:lnTo>
                  <a:pt x="38" y="1335"/>
                </a:lnTo>
                <a:lnTo>
                  <a:pt x="29" y="1325"/>
                </a:lnTo>
                <a:lnTo>
                  <a:pt x="21" y="1315"/>
                </a:lnTo>
                <a:lnTo>
                  <a:pt x="15" y="1303"/>
                </a:lnTo>
                <a:lnTo>
                  <a:pt x="9" y="1291"/>
                </a:lnTo>
                <a:lnTo>
                  <a:pt x="5" y="1280"/>
                </a:lnTo>
                <a:lnTo>
                  <a:pt x="2" y="1267"/>
                </a:lnTo>
                <a:lnTo>
                  <a:pt x="1" y="1255"/>
                </a:lnTo>
                <a:lnTo>
                  <a:pt x="0" y="1241"/>
                </a:lnTo>
                <a:lnTo>
                  <a:pt x="0" y="1235"/>
                </a:lnTo>
                <a:lnTo>
                  <a:pt x="1" y="1226"/>
                </a:lnTo>
                <a:lnTo>
                  <a:pt x="2" y="1218"/>
                </a:lnTo>
                <a:lnTo>
                  <a:pt x="4" y="1207"/>
                </a:lnTo>
                <a:lnTo>
                  <a:pt x="154" y="358"/>
                </a:lnTo>
                <a:lnTo>
                  <a:pt x="158" y="345"/>
                </a:lnTo>
                <a:lnTo>
                  <a:pt x="162" y="331"/>
                </a:lnTo>
                <a:lnTo>
                  <a:pt x="168" y="318"/>
                </a:lnTo>
                <a:lnTo>
                  <a:pt x="174" y="307"/>
                </a:lnTo>
                <a:lnTo>
                  <a:pt x="183" y="295"/>
                </a:lnTo>
                <a:lnTo>
                  <a:pt x="192" y="284"/>
                </a:lnTo>
                <a:lnTo>
                  <a:pt x="203" y="274"/>
                </a:lnTo>
                <a:lnTo>
                  <a:pt x="214" y="265"/>
                </a:lnTo>
                <a:lnTo>
                  <a:pt x="226" y="256"/>
                </a:lnTo>
                <a:lnTo>
                  <a:pt x="238" y="249"/>
                </a:lnTo>
                <a:lnTo>
                  <a:pt x="251" y="242"/>
                </a:lnTo>
                <a:lnTo>
                  <a:pt x="265" y="238"/>
                </a:lnTo>
                <a:lnTo>
                  <a:pt x="278" y="234"/>
                </a:lnTo>
                <a:lnTo>
                  <a:pt x="292" y="231"/>
                </a:lnTo>
                <a:lnTo>
                  <a:pt x="307" y="230"/>
                </a:lnTo>
                <a:lnTo>
                  <a:pt x="321" y="229"/>
                </a:lnTo>
                <a:lnTo>
                  <a:pt x="335" y="230"/>
                </a:lnTo>
                <a:lnTo>
                  <a:pt x="349" y="231"/>
                </a:lnTo>
                <a:lnTo>
                  <a:pt x="362" y="234"/>
                </a:lnTo>
                <a:lnTo>
                  <a:pt x="376" y="237"/>
                </a:lnTo>
                <a:lnTo>
                  <a:pt x="389" y="242"/>
                </a:lnTo>
                <a:lnTo>
                  <a:pt x="401" y="249"/>
                </a:lnTo>
                <a:lnTo>
                  <a:pt x="413" y="255"/>
                </a:lnTo>
                <a:lnTo>
                  <a:pt x="425" y="264"/>
                </a:lnTo>
                <a:lnTo>
                  <a:pt x="436" y="273"/>
                </a:lnTo>
                <a:lnTo>
                  <a:pt x="446" y="283"/>
                </a:lnTo>
                <a:lnTo>
                  <a:pt x="455" y="292"/>
                </a:lnTo>
                <a:lnTo>
                  <a:pt x="463" y="304"/>
                </a:lnTo>
                <a:lnTo>
                  <a:pt x="471" y="315"/>
                </a:lnTo>
                <a:lnTo>
                  <a:pt x="476" y="327"/>
                </a:lnTo>
                <a:lnTo>
                  <a:pt x="481" y="339"/>
                </a:lnTo>
                <a:lnTo>
                  <a:pt x="485" y="353"/>
                </a:lnTo>
                <a:close/>
                <a:moveTo>
                  <a:pt x="10977" y="827"/>
                </a:moveTo>
                <a:lnTo>
                  <a:pt x="10976" y="783"/>
                </a:lnTo>
                <a:lnTo>
                  <a:pt x="10973" y="742"/>
                </a:lnTo>
                <a:lnTo>
                  <a:pt x="10968" y="701"/>
                </a:lnTo>
                <a:lnTo>
                  <a:pt x="10961" y="660"/>
                </a:lnTo>
                <a:lnTo>
                  <a:pt x="10952" y="620"/>
                </a:lnTo>
                <a:lnTo>
                  <a:pt x="10940" y="581"/>
                </a:lnTo>
                <a:lnTo>
                  <a:pt x="10928" y="543"/>
                </a:lnTo>
                <a:lnTo>
                  <a:pt x="10913" y="505"/>
                </a:lnTo>
                <a:lnTo>
                  <a:pt x="10896" y="468"/>
                </a:lnTo>
                <a:lnTo>
                  <a:pt x="10878" y="433"/>
                </a:lnTo>
                <a:lnTo>
                  <a:pt x="10858" y="399"/>
                </a:lnTo>
                <a:lnTo>
                  <a:pt x="10837" y="365"/>
                </a:lnTo>
                <a:lnTo>
                  <a:pt x="10814" y="332"/>
                </a:lnTo>
                <a:lnTo>
                  <a:pt x="10789" y="302"/>
                </a:lnTo>
                <a:lnTo>
                  <a:pt x="10764" y="271"/>
                </a:lnTo>
                <a:lnTo>
                  <a:pt x="10737" y="242"/>
                </a:lnTo>
                <a:lnTo>
                  <a:pt x="10708" y="215"/>
                </a:lnTo>
                <a:lnTo>
                  <a:pt x="10678" y="189"/>
                </a:lnTo>
                <a:lnTo>
                  <a:pt x="10647" y="164"/>
                </a:lnTo>
                <a:lnTo>
                  <a:pt x="10615" y="141"/>
                </a:lnTo>
                <a:lnTo>
                  <a:pt x="10581" y="120"/>
                </a:lnTo>
                <a:lnTo>
                  <a:pt x="10546" y="100"/>
                </a:lnTo>
                <a:lnTo>
                  <a:pt x="10511" y="82"/>
                </a:lnTo>
                <a:lnTo>
                  <a:pt x="10475" y="65"/>
                </a:lnTo>
                <a:lnTo>
                  <a:pt x="10437" y="51"/>
                </a:lnTo>
                <a:lnTo>
                  <a:pt x="10399" y="37"/>
                </a:lnTo>
                <a:lnTo>
                  <a:pt x="10360" y="26"/>
                </a:lnTo>
                <a:lnTo>
                  <a:pt x="10321" y="17"/>
                </a:lnTo>
                <a:lnTo>
                  <a:pt x="10280" y="9"/>
                </a:lnTo>
                <a:lnTo>
                  <a:pt x="10239" y="4"/>
                </a:lnTo>
                <a:lnTo>
                  <a:pt x="10197" y="1"/>
                </a:lnTo>
                <a:lnTo>
                  <a:pt x="10155" y="0"/>
                </a:lnTo>
                <a:lnTo>
                  <a:pt x="10113" y="1"/>
                </a:lnTo>
                <a:lnTo>
                  <a:pt x="10071" y="4"/>
                </a:lnTo>
                <a:lnTo>
                  <a:pt x="10030" y="9"/>
                </a:lnTo>
                <a:lnTo>
                  <a:pt x="9989" y="17"/>
                </a:lnTo>
                <a:lnTo>
                  <a:pt x="9949" y="26"/>
                </a:lnTo>
                <a:lnTo>
                  <a:pt x="9910" y="37"/>
                </a:lnTo>
                <a:lnTo>
                  <a:pt x="9872" y="51"/>
                </a:lnTo>
                <a:lnTo>
                  <a:pt x="9834" y="65"/>
                </a:lnTo>
                <a:lnTo>
                  <a:pt x="9797" y="82"/>
                </a:lnTo>
                <a:lnTo>
                  <a:pt x="9762" y="100"/>
                </a:lnTo>
                <a:lnTo>
                  <a:pt x="9728" y="120"/>
                </a:lnTo>
                <a:lnTo>
                  <a:pt x="9694" y="141"/>
                </a:lnTo>
                <a:lnTo>
                  <a:pt x="9662" y="164"/>
                </a:lnTo>
                <a:lnTo>
                  <a:pt x="9631" y="189"/>
                </a:lnTo>
                <a:lnTo>
                  <a:pt x="9601" y="215"/>
                </a:lnTo>
                <a:lnTo>
                  <a:pt x="9573" y="242"/>
                </a:lnTo>
                <a:lnTo>
                  <a:pt x="9545" y="271"/>
                </a:lnTo>
                <a:lnTo>
                  <a:pt x="9519" y="302"/>
                </a:lnTo>
                <a:lnTo>
                  <a:pt x="9495" y="332"/>
                </a:lnTo>
                <a:lnTo>
                  <a:pt x="9472" y="365"/>
                </a:lnTo>
                <a:lnTo>
                  <a:pt x="9451" y="399"/>
                </a:lnTo>
                <a:lnTo>
                  <a:pt x="9431" y="433"/>
                </a:lnTo>
                <a:lnTo>
                  <a:pt x="9413" y="468"/>
                </a:lnTo>
                <a:lnTo>
                  <a:pt x="9396" y="505"/>
                </a:lnTo>
                <a:lnTo>
                  <a:pt x="9381" y="543"/>
                </a:lnTo>
                <a:lnTo>
                  <a:pt x="9369" y="581"/>
                </a:lnTo>
                <a:lnTo>
                  <a:pt x="9357" y="620"/>
                </a:lnTo>
                <a:lnTo>
                  <a:pt x="9348" y="660"/>
                </a:lnTo>
                <a:lnTo>
                  <a:pt x="9340" y="701"/>
                </a:lnTo>
                <a:lnTo>
                  <a:pt x="9335" y="742"/>
                </a:lnTo>
                <a:lnTo>
                  <a:pt x="9332" y="783"/>
                </a:lnTo>
                <a:lnTo>
                  <a:pt x="9331" y="827"/>
                </a:lnTo>
                <a:lnTo>
                  <a:pt x="9332" y="869"/>
                </a:lnTo>
                <a:lnTo>
                  <a:pt x="9335" y="910"/>
                </a:lnTo>
                <a:lnTo>
                  <a:pt x="9340" y="952"/>
                </a:lnTo>
                <a:lnTo>
                  <a:pt x="9348" y="992"/>
                </a:lnTo>
                <a:lnTo>
                  <a:pt x="9357" y="1032"/>
                </a:lnTo>
                <a:lnTo>
                  <a:pt x="9369" y="1071"/>
                </a:lnTo>
                <a:lnTo>
                  <a:pt x="9381" y="1109"/>
                </a:lnTo>
                <a:lnTo>
                  <a:pt x="9396" y="1147"/>
                </a:lnTo>
                <a:lnTo>
                  <a:pt x="9413" y="1184"/>
                </a:lnTo>
                <a:lnTo>
                  <a:pt x="9431" y="1219"/>
                </a:lnTo>
                <a:lnTo>
                  <a:pt x="9451" y="1253"/>
                </a:lnTo>
                <a:lnTo>
                  <a:pt x="9472" y="1287"/>
                </a:lnTo>
                <a:lnTo>
                  <a:pt x="9495" y="1320"/>
                </a:lnTo>
                <a:lnTo>
                  <a:pt x="9519" y="1350"/>
                </a:lnTo>
                <a:lnTo>
                  <a:pt x="9545" y="1381"/>
                </a:lnTo>
                <a:lnTo>
                  <a:pt x="9573" y="1410"/>
                </a:lnTo>
                <a:lnTo>
                  <a:pt x="9601" y="1437"/>
                </a:lnTo>
                <a:lnTo>
                  <a:pt x="9631" y="1463"/>
                </a:lnTo>
                <a:lnTo>
                  <a:pt x="9662" y="1488"/>
                </a:lnTo>
                <a:lnTo>
                  <a:pt x="9694" y="1511"/>
                </a:lnTo>
                <a:lnTo>
                  <a:pt x="9728" y="1532"/>
                </a:lnTo>
                <a:lnTo>
                  <a:pt x="9762" y="1552"/>
                </a:lnTo>
                <a:lnTo>
                  <a:pt x="9797" y="1571"/>
                </a:lnTo>
                <a:lnTo>
                  <a:pt x="9834" y="1587"/>
                </a:lnTo>
                <a:lnTo>
                  <a:pt x="9872" y="1601"/>
                </a:lnTo>
                <a:lnTo>
                  <a:pt x="9910" y="1615"/>
                </a:lnTo>
                <a:lnTo>
                  <a:pt x="9949" y="1626"/>
                </a:lnTo>
                <a:lnTo>
                  <a:pt x="9989" y="1635"/>
                </a:lnTo>
                <a:lnTo>
                  <a:pt x="10030" y="1643"/>
                </a:lnTo>
                <a:lnTo>
                  <a:pt x="10071" y="1648"/>
                </a:lnTo>
                <a:lnTo>
                  <a:pt x="10113" y="1651"/>
                </a:lnTo>
                <a:lnTo>
                  <a:pt x="10155" y="1652"/>
                </a:lnTo>
                <a:lnTo>
                  <a:pt x="10197" y="1651"/>
                </a:lnTo>
                <a:lnTo>
                  <a:pt x="10239" y="1648"/>
                </a:lnTo>
                <a:lnTo>
                  <a:pt x="10280" y="1643"/>
                </a:lnTo>
                <a:lnTo>
                  <a:pt x="10321" y="1635"/>
                </a:lnTo>
                <a:lnTo>
                  <a:pt x="10360" y="1626"/>
                </a:lnTo>
                <a:lnTo>
                  <a:pt x="10399" y="1615"/>
                </a:lnTo>
                <a:lnTo>
                  <a:pt x="10437" y="1601"/>
                </a:lnTo>
                <a:lnTo>
                  <a:pt x="10475" y="1587"/>
                </a:lnTo>
                <a:lnTo>
                  <a:pt x="10511" y="1571"/>
                </a:lnTo>
                <a:lnTo>
                  <a:pt x="10546" y="1552"/>
                </a:lnTo>
                <a:lnTo>
                  <a:pt x="10581" y="1532"/>
                </a:lnTo>
                <a:lnTo>
                  <a:pt x="10615" y="1511"/>
                </a:lnTo>
                <a:lnTo>
                  <a:pt x="10647" y="1488"/>
                </a:lnTo>
                <a:lnTo>
                  <a:pt x="10678" y="1463"/>
                </a:lnTo>
                <a:lnTo>
                  <a:pt x="10708" y="1437"/>
                </a:lnTo>
                <a:lnTo>
                  <a:pt x="10737" y="1410"/>
                </a:lnTo>
                <a:lnTo>
                  <a:pt x="10764" y="1381"/>
                </a:lnTo>
                <a:lnTo>
                  <a:pt x="10789" y="1350"/>
                </a:lnTo>
                <a:lnTo>
                  <a:pt x="10814" y="1320"/>
                </a:lnTo>
                <a:lnTo>
                  <a:pt x="10837" y="1287"/>
                </a:lnTo>
                <a:lnTo>
                  <a:pt x="10858" y="1253"/>
                </a:lnTo>
                <a:lnTo>
                  <a:pt x="10878" y="1219"/>
                </a:lnTo>
                <a:lnTo>
                  <a:pt x="10896" y="1184"/>
                </a:lnTo>
                <a:lnTo>
                  <a:pt x="10913" y="1147"/>
                </a:lnTo>
                <a:lnTo>
                  <a:pt x="10928" y="1109"/>
                </a:lnTo>
                <a:lnTo>
                  <a:pt x="10940" y="1071"/>
                </a:lnTo>
                <a:lnTo>
                  <a:pt x="10952" y="1032"/>
                </a:lnTo>
                <a:lnTo>
                  <a:pt x="10961" y="992"/>
                </a:lnTo>
                <a:lnTo>
                  <a:pt x="10968" y="952"/>
                </a:lnTo>
                <a:lnTo>
                  <a:pt x="10973" y="910"/>
                </a:lnTo>
                <a:lnTo>
                  <a:pt x="10976" y="869"/>
                </a:lnTo>
                <a:lnTo>
                  <a:pt x="10977" y="827"/>
                </a:lnTo>
                <a:close/>
                <a:moveTo>
                  <a:pt x="9819" y="827"/>
                </a:moveTo>
                <a:lnTo>
                  <a:pt x="9821" y="843"/>
                </a:lnTo>
                <a:lnTo>
                  <a:pt x="9822" y="860"/>
                </a:lnTo>
                <a:lnTo>
                  <a:pt x="9824" y="877"/>
                </a:lnTo>
                <a:lnTo>
                  <a:pt x="9827" y="893"/>
                </a:lnTo>
                <a:lnTo>
                  <a:pt x="9830" y="910"/>
                </a:lnTo>
                <a:lnTo>
                  <a:pt x="9835" y="926"/>
                </a:lnTo>
                <a:lnTo>
                  <a:pt x="9840" y="940"/>
                </a:lnTo>
                <a:lnTo>
                  <a:pt x="9846" y="956"/>
                </a:lnTo>
                <a:lnTo>
                  <a:pt x="9853" y="971"/>
                </a:lnTo>
                <a:lnTo>
                  <a:pt x="9860" y="985"/>
                </a:lnTo>
                <a:lnTo>
                  <a:pt x="9868" y="999"/>
                </a:lnTo>
                <a:lnTo>
                  <a:pt x="9877" y="1013"/>
                </a:lnTo>
                <a:lnTo>
                  <a:pt x="9887" y="1026"/>
                </a:lnTo>
                <a:lnTo>
                  <a:pt x="9896" y="1038"/>
                </a:lnTo>
                <a:lnTo>
                  <a:pt x="9907" y="1051"/>
                </a:lnTo>
                <a:lnTo>
                  <a:pt x="9918" y="1063"/>
                </a:lnTo>
                <a:lnTo>
                  <a:pt x="9930" y="1073"/>
                </a:lnTo>
                <a:lnTo>
                  <a:pt x="9941" y="1084"/>
                </a:lnTo>
                <a:lnTo>
                  <a:pt x="9954" y="1094"/>
                </a:lnTo>
                <a:lnTo>
                  <a:pt x="9968" y="1103"/>
                </a:lnTo>
                <a:lnTo>
                  <a:pt x="9981" y="1112"/>
                </a:lnTo>
                <a:lnTo>
                  <a:pt x="9995" y="1120"/>
                </a:lnTo>
                <a:lnTo>
                  <a:pt x="10010" y="1127"/>
                </a:lnTo>
                <a:lnTo>
                  <a:pt x="10024" y="1134"/>
                </a:lnTo>
                <a:lnTo>
                  <a:pt x="10039" y="1140"/>
                </a:lnTo>
                <a:lnTo>
                  <a:pt x="10055" y="1145"/>
                </a:lnTo>
                <a:lnTo>
                  <a:pt x="10071" y="1150"/>
                </a:lnTo>
                <a:lnTo>
                  <a:pt x="10087" y="1153"/>
                </a:lnTo>
                <a:lnTo>
                  <a:pt x="10103" y="1157"/>
                </a:lnTo>
                <a:lnTo>
                  <a:pt x="10120" y="1159"/>
                </a:lnTo>
                <a:lnTo>
                  <a:pt x="10137" y="1160"/>
                </a:lnTo>
                <a:lnTo>
                  <a:pt x="10155" y="1161"/>
                </a:lnTo>
                <a:lnTo>
                  <a:pt x="10171" y="1160"/>
                </a:lnTo>
                <a:lnTo>
                  <a:pt x="10188" y="1159"/>
                </a:lnTo>
                <a:lnTo>
                  <a:pt x="10205" y="1157"/>
                </a:lnTo>
                <a:lnTo>
                  <a:pt x="10222" y="1153"/>
                </a:lnTo>
                <a:lnTo>
                  <a:pt x="10239" y="1150"/>
                </a:lnTo>
                <a:lnTo>
                  <a:pt x="10254" y="1145"/>
                </a:lnTo>
                <a:lnTo>
                  <a:pt x="10270" y="1140"/>
                </a:lnTo>
                <a:lnTo>
                  <a:pt x="10285" y="1134"/>
                </a:lnTo>
                <a:lnTo>
                  <a:pt x="10300" y="1127"/>
                </a:lnTo>
                <a:lnTo>
                  <a:pt x="10314" y="1120"/>
                </a:lnTo>
                <a:lnTo>
                  <a:pt x="10328" y="1112"/>
                </a:lnTo>
                <a:lnTo>
                  <a:pt x="10342" y="1103"/>
                </a:lnTo>
                <a:lnTo>
                  <a:pt x="10355" y="1094"/>
                </a:lnTo>
                <a:lnTo>
                  <a:pt x="10368" y="1084"/>
                </a:lnTo>
                <a:lnTo>
                  <a:pt x="10379" y="1073"/>
                </a:lnTo>
                <a:lnTo>
                  <a:pt x="10391" y="1063"/>
                </a:lnTo>
                <a:lnTo>
                  <a:pt x="10402" y="1051"/>
                </a:lnTo>
                <a:lnTo>
                  <a:pt x="10413" y="1038"/>
                </a:lnTo>
                <a:lnTo>
                  <a:pt x="10422" y="1026"/>
                </a:lnTo>
                <a:lnTo>
                  <a:pt x="10432" y="1013"/>
                </a:lnTo>
                <a:lnTo>
                  <a:pt x="10440" y="999"/>
                </a:lnTo>
                <a:lnTo>
                  <a:pt x="10449" y="985"/>
                </a:lnTo>
                <a:lnTo>
                  <a:pt x="10456" y="971"/>
                </a:lnTo>
                <a:lnTo>
                  <a:pt x="10462" y="956"/>
                </a:lnTo>
                <a:lnTo>
                  <a:pt x="10469" y="940"/>
                </a:lnTo>
                <a:lnTo>
                  <a:pt x="10474" y="926"/>
                </a:lnTo>
                <a:lnTo>
                  <a:pt x="10478" y="910"/>
                </a:lnTo>
                <a:lnTo>
                  <a:pt x="10482" y="893"/>
                </a:lnTo>
                <a:lnTo>
                  <a:pt x="10485" y="877"/>
                </a:lnTo>
                <a:lnTo>
                  <a:pt x="10488" y="860"/>
                </a:lnTo>
                <a:lnTo>
                  <a:pt x="10489" y="843"/>
                </a:lnTo>
                <a:lnTo>
                  <a:pt x="10489" y="827"/>
                </a:lnTo>
                <a:lnTo>
                  <a:pt x="10489" y="809"/>
                </a:lnTo>
                <a:lnTo>
                  <a:pt x="10488" y="792"/>
                </a:lnTo>
                <a:lnTo>
                  <a:pt x="10485" y="775"/>
                </a:lnTo>
                <a:lnTo>
                  <a:pt x="10482" y="759"/>
                </a:lnTo>
                <a:lnTo>
                  <a:pt x="10478" y="742"/>
                </a:lnTo>
                <a:lnTo>
                  <a:pt x="10474" y="726"/>
                </a:lnTo>
                <a:lnTo>
                  <a:pt x="10469" y="712"/>
                </a:lnTo>
                <a:lnTo>
                  <a:pt x="10462" y="696"/>
                </a:lnTo>
                <a:lnTo>
                  <a:pt x="10456" y="681"/>
                </a:lnTo>
                <a:lnTo>
                  <a:pt x="10449" y="667"/>
                </a:lnTo>
                <a:lnTo>
                  <a:pt x="10440" y="653"/>
                </a:lnTo>
                <a:lnTo>
                  <a:pt x="10432" y="639"/>
                </a:lnTo>
                <a:lnTo>
                  <a:pt x="10422" y="626"/>
                </a:lnTo>
                <a:lnTo>
                  <a:pt x="10413" y="614"/>
                </a:lnTo>
                <a:lnTo>
                  <a:pt x="10402" y="601"/>
                </a:lnTo>
                <a:lnTo>
                  <a:pt x="10391" y="589"/>
                </a:lnTo>
                <a:lnTo>
                  <a:pt x="10379" y="579"/>
                </a:lnTo>
                <a:lnTo>
                  <a:pt x="10368" y="568"/>
                </a:lnTo>
                <a:lnTo>
                  <a:pt x="10355" y="559"/>
                </a:lnTo>
                <a:lnTo>
                  <a:pt x="10342" y="549"/>
                </a:lnTo>
                <a:lnTo>
                  <a:pt x="10328" y="540"/>
                </a:lnTo>
                <a:lnTo>
                  <a:pt x="10314" y="532"/>
                </a:lnTo>
                <a:lnTo>
                  <a:pt x="10300" y="525"/>
                </a:lnTo>
                <a:lnTo>
                  <a:pt x="10285" y="518"/>
                </a:lnTo>
                <a:lnTo>
                  <a:pt x="10270" y="512"/>
                </a:lnTo>
                <a:lnTo>
                  <a:pt x="10254" y="507"/>
                </a:lnTo>
                <a:lnTo>
                  <a:pt x="10239" y="502"/>
                </a:lnTo>
                <a:lnTo>
                  <a:pt x="10222" y="499"/>
                </a:lnTo>
                <a:lnTo>
                  <a:pt x="10205" y="495"/>
                </a:lnTo>
                <a:lnTo>
                  <a:pt x="10188" y="493"/>
                </a:lnTo>
                <a:lnTo>
                  <a:pt x="10171" y="492"/>
                </a:lnTo>
                <a:lnTo>
                  <a:pt x="10155" y="491"/>
                </a:lnTo>
                <a:lnTo>
                  <a:pt x="10137" y="492"/>
                </a:lnTo>
                <a:lnTo>
                  <a:pt x="10120" y="493"/>
                </a:lnTo>
                <a:lnTo>
                  <a:pt x="10103" y="495"/>
                </a:lnTo>
                <a:lnTo>
                  <a:pt x="10087" y="499"/>
                </a:lnTo>
                <a:lnTo>
                  <a:pt x="10071" y="502"/>
                </a:lnTo>
                <a:lnTo>
                  <a:pt x="10055" y="507"/>
                </a:lnTo>
                <a:lnTo>
                  <a:pt x="10039" y="512"/>
                </a:lnTo>
                <a:lnTo>
                  <a:pt x="10024" y="518"/>
                </a:lnTo>
                <a:lnTo>
                  <a:pt x="10010" y="525"/>
                </a:lnTo>
                <a:lnTo>
                  <a:pt x="9995" y="532"/>
                </a:lnTo>
                <a:lnTo>
                  <a:pt x="9981" y="540"/>
                </a:lnTo>
                <a:lnTo>
                  <a:pt x="9968" y="549"/>
                </a:lnTo>
                <a:lnTo>
                  <a:pt x="9954" y="559"/>
                </a:lnTo>
                <a:lnTo>
                  <a:pt x="9941" y="568"/>
                </a:lnTo>
                <a:lnTo>
                  <a:pt x="9930" y="579"/>
                </a:lnTo>
                <a:lnTo>
                  <a:pt x="9918" y="589"/>
                </a:lnTo>
                <a:lnTo>
                  <a:pt x="9907" y="601"/>
                </a:lnTo>
                <a:lnTo>
                  <a:pt x="9896" y="614"/>
                </a:lnTo>
                <a:lnTo>
                  <a:pt x="9887" y="626"/>
                </a:lnTo>
                <a:lnTo>
                  <a:pt x="9877" y="639"/>
                </a:lnTo>
                <a:lnTo>
                  <a:pt x="9868" y="653"/>
                </a:lnTo>
                <a:lnTo>
                  <a:pt x="9860" y="667"/>
                </a:lnTo>
                <a:lnTo>
                  <a:pt x="9853" y="681"/>
                </a:lnTo>
                <a:lnTo>
                  <a:pt x="9846" y="696"/>
                </a:lnTo>
                <a:lnTo>
                  <a:pt x="9840" y="712"/>
                </a:lnTo>
                <a:lnTo>
                  <a:pt x="9835" y="726"/>
                </a:lnTo>
                <a:lnTo>
                  <a:pt x="9830" y="742"/>
                </a:lnTo>
                <a:lnTo>
                  <a:pt x="9827" y="759"/>
                </a:lnTo>
                <a:lnTo>
                  <a:pt x="9824" y="775"/>
                </a:lnTo>
                <a:lnTo>
                  <a:pt x="9822" y="792"/>
                </a:lnTo>
                <a:lnTo>
                  <a:pt x="9821" y="809"/>
                </a:lnTo>
                <a:lnTo>
                  <a:pt x="9819" y="827"/>
                </a:lnTo>
                <a:close/>
                <a:moveTo>
                  <a:pt x="10811" y="827"/>
                </a:moveTo>
                <a:lnTo>
                  <a:pt x="10811" y="867"/>
                </a:lnTo>
                <a:lnTo>
                  <a:pt x="10811" y="907"/>
                </a:lnTo>
                <a:lnTo>
                  <a:pt x="10811" y="946"/>
                </a:lnTo>
                <a:lnTo>
                  <a:pt x="10810" y="986"/>
                </a:lnTo>
                <a:lnTo>
                  <a:pt x="10809" y="1025"/>
                </a:lnTo>
                <a:lnTo>
                  <a:pt x="10807" y="1064"/>
                </a:lnTo>
                <a:lnTo>
                  <a:pt x="10804" y="1103"/>
                </a:lnTo>
                <a:lnTo>
                  <a:pt x="10801" y="1142"/>
                </a:lnTo>
                <a:lnTo>
                  <a:pt x="10800" y="1151"/>
                </a:lnTo>
                <a:lnTo>
                  <a:pt x="10797" y="1161"/>
                </a:lnTo>
                <a:lnTo>
                  <a:pt x="10795" y="1169"/>
                </a:lnTo>
                <a:lnTo>
                  <a:pt x="10792" y="1177"/>
                </a:lnTo>
                <a:lnTo>
                  <a:pt x="10789" y="1183"/>
                </a:lnTo>
                <a:lnTo>
                  <a:pt x="10785" y="1188"/>
                </a:lnTo>
                <a:lnTo>
                  <a:pt x="10781" y="1193"/>
                </a:lnTo>
                <a:lnTo>
                  <a:pt x="10775" y="1198"/>
                </a:lnTo>
                <a:lnTo>
                  <a:pt x="10770" y="1202"/>
                </a:lnTo>
                <a:lnTo>
                  <a:pt x="10764" y="1205"/>
                </a:lnTo>
                <a:lnTo>
                  <a:pt x="10758" y="1207"/>
                </a:lnTo>
                <a:lnTo>
                  <a:pt x="10750" y="1210"/>
                </a:lnTo>
                <a:lnTo>
                  <a:pt x="10733" y="1213"/>
                </a:lnTo>
                <a:lnTo>
                  <a:pt x="10716" y="1216"/>
                </a:lnTo>
                <a:lnTo>
                  <a:pt x="10648" y="1222"/>
                </a:lnTo>
                <a:lnTo>
                  <a:pt x="10579" y="1227"/>
                </a:lnTo>
                <a:lnTo>
                  <a:pt x="10509" y="1231"/>
                </a:lnTo>
                <a:lnTo>
                  <a:pt x="10437" y="1235"/>
                </a:lnTo>
                <a:lnTo>
                  <a:pt x="10366" y="1237"/>
                </a:lnTo>
                <a:lnTo>
                  <a:pt x="10295" y="1238"/>
                </a:lnTo>
                <a:lnTo>
                  <a:pt x="10224" y="1239"/>
                </a:lnTo>
                <a:lnTo>
                  <a:pt x="10155" y="1239"/>
                </a:lnTo>
                <a:lnTo>
                  <a:pt x="10084" y="1239"/>
                </a:lnTo>
                <a:lnTo>
                  <a:pt x="10014" y="1238"/>
                </a:lnTo>
                <a:lnTo>
                  <a:pt x="9942" y="1237"/>
                </a:lnTo>
                <a:lnTo>
                  <a:pt x="9871" y="1235"/>
                </a:lnTo>
                <a:lnTo>
                  <a:pt x="9801" y="1231"/>
                </a:lnTo>
                <a:lnTo>
                  <a:pt x="9730" y="1227"/>
                </a:lnTo>
                <a:lnTo>
                  <a:pt x="9661" y="1222"/>
                </a:lnTo>
                <a:lnTo>
                  <a:pt x="9594" y="1216"/>
                </a:lnTo>
                <a:lnTo>
                  <a:pt x="9575" y="1213"/>
                </a:lnTo>
                <a:lnTo>
                  <a:pt x="9559" y="1210"/>
                </a:lnTo>
                <a:lnTo>
                  <a:pt x="9552" y="1207"/>
                </a:lnTo>
                <a:lnTo>
                  <a:pt x="9545" y="1205"/>
                </a:lnTo>
                <a:lnTo>
                  <a:pt x="9539" y="1202"/>
                </a:lnTo>
                <a:lnTo>
                  <a:pt x="9534" y="1198"/>
                </a:lnTo>
                <a:lnTo>
                  <a:pt x="9529" y="1193"/>
                </a:lnTo>
                <a:lnTo>
                  <a:pt x="9524" y="1188"/>
                </a:lnTo>
                <a:lnTo>
                  <a:pt x="9520" y="1183"/>
                </a:lnTo>
                <a:lnTo>
                  <a:pt x="9517" y="1177"/>
                </a:lnTo>
                <a:lnTo>
                  <a:pt x="9514" y="1169"/>
                </a:lnTo>
                <a:lnTo>
                  <a:pt x="9512" y="1161"/>
                </a:lnTo>
                <a:lnTo>
                  <a:pt x="9510" y="1151"/>
                </a:lnTo>
                <a:lnTo>
                  <a:pt x="9509" y="1142"/>
                </a:lnTo>
                <a:lnTo>
                  <a:pt x="9505" y="1103"/>
                </a:lnTo>
                <a:lnTo>
                  <a:pt x="9502" y="1064"/>
                </a:lnTo>
                <a:lnTo>
                  <a:pt x="9500" y="1025"/>
                </a:lnTo>
                <a:lnTo>
                  <a:pt x="9499" y="986"/>
                </a:lnTo>
                <a:lnTo>
                  <a:pt x="9498" y="946"/>
                </a:lnTo>
                <a:lnTo>
                  <a:pt x="9498" y="907"/>
                </a:lnTo>
                <a:lnTo>
                  <a:pt x="9497" y="867"/>
                </a:lnTo>
                <a:lnTo>
                  <a:pt x="9497" y="827"/>
                </a:lnTo>
                <a:lnTo>
                  <a:pt x="9497" y="785"/>
                </a:lnTo>
                <a:lnTo>
                  <a:pt x="9498" y="745"/>
                </a:lnTo>
                <a:lnTo>
                  <a:pt x="9498" y="706"/>
                </a:lnTo>
                <a:lnTo>
                  <a:pt x="9499" y="666"/>
                </a:lnTo>
                <a:lnTo>
                  <a:pt x="9500" y="627"/>
                </a:lnTo>
                <a:lnTo>
                  <a:pt x="9502" y="588"/>
                </a:lnTo>
                <a:lnTo>
                  <a:pt x="9505" y="549"/>
                </a:lnTo>
                <a:lnTo>
                  <a:pt x="9509" y="510"/>
                </a:lnTo>
                <a:lnTo>
                  <a:pt x="9510" y="501"/>
                </a:lnTo>
                <a:lnTo>
                  <a:pt x="9512" y="491"/>
                </a:lnTo>
                <a:lnTo>
                  <a:pt x="9514" y="483"/>
                </a:lnTo>
                <a:lnTo>
                  <a:pt x="9517" y="475"/>
                </a:lnTo>
                <a:lnTo>
                  <a:pt x="9520" y="469"/>
                </a:lnTo>
                <a:lnTo>
                  <a:pt x="9524" y="464"/>
                </a:lnTo>
                <a:lnTo>
                  <a:pt x="9529" y="459"/>
                </a:lnTo>
                <a:lnTo>
                  <a:pt x="9534" y="454"/>
                </a:lnTo>
                <a:lnTo>
                  <a:pt x="9539" y="450"/>
                </a:lnTo>
                <a:lnTo>
                  <a:pt x="9545" y="447"/>
                </a:lnTo>
                <a:lnTo>
                  <a:pt x="9552" y="445"/>
                </a:lnTo>
                <a:lnTo>
                  <a:pt x="9559" y="442"/>
                </a:lnTo>
                <a:lnTo>
                  <a:pt x="9575" y="439"/>
                </a:lnTo>
                <a:lnTo>
                  <a:pt x="9594" y="436"/>
                </a:lnTo>
                <a:lnTo>
                  <a:pt x="9661" y="430"/>
                </a:lnTo>
                <a:lnTo>
                  <a:pt x="9730" y="425"/>
                </a:lnTo>
                <a:lnTo>
                  <a:pt x="9801" y="421"/>
                </a:lnTo>
                <a:lnTo>
                  <a:pt x="9871" y="417"/>
                </a:lnTo>
                <a:lnTo>
                  <a:pt x="9942" y="415"/>
                </a:lnTo>
                <a:lnTo>
                  <a:pt x="10014" y="414"/>
                </a:lnTo>
                <a:lnTo>
                  <a:pt x="10084" y="413"/>
                </a:lnTo>
                <a:lnTo>
                  <a:pt x="10155" y="413"/>
                </a:lnTo>
                <a:lnTo>
                  <a:pt x="10224" y="413"/>
                </a:lnTo>
                <a:lnTo>
                  <a:pt x="10295" y="414"/>
                </a:lnTo>
                <a:lnTo>
                  <a:pt x="10366" y="415"/>
                </a:lnTo>
                <a:lnTo>
                  <a:pt x="10437" y="417"/>
                </a:lnTo>
                <a:lnTo>
                  <a:pt x="10509" y="421"/>
                </a:lnTo>
                <a:lnTo>
                  <a:pt x="10579" y="425"/>
                </a:lnTo>
                <a:lnTo>
                  <a:pt x="10648" y="430"/>
                </a:lnTo>
                <a:lnTo>
                  <a:pt x="10716" y="436"/>
                </a:lnTo>
                <a:lnTo>
                  <a:pt x="10733" y="439"/>
                </a:lnTo>
                <a:lnTo>
                  <a:pt x="10750" y="442"/>
                </a:lnTo>
                <a:lnTo>
                  <a:pt x="10758" y="445"/>
                </a:lnTo>
                <a:lnTo>
                  <a:pt x="10764" y="447"/>
                </a:lnTo>
                <a:lnTo>
                  <a:pt x="10770" y="450"/>
                </a:lnTo>
                <a:lnTo>
                  <a:pt x="10775" y="454"/>
                </a:lnTo>
                <a:lnTo>
                  <a:pt x="10781" y="459"/>
                </a:lnTo>
                <a:lnTo>
                  <a:pt x="10785" y="464"/>
                </a:lnTo>
                <a:lnTo>
                  <a:pt x="10789" y="469"/>
                </a:lnTo>
                <a:lnTo>
                  <a:pt x="10792" y="475"/>
                </a:lnTo>
                <a:lnTo>
                  <a:pt x="10795" y="483"/>
                </a:lnTo>
                <a:lnTo>
                  <a:pt x="10797" y="491"/>
                </a:lnTo>
                <a:lnTo>
                  <a:pt x="10800" y="501"/>
                </a:lnTo>
                <a:lnTo>
                  <a:pt x="10801" y="510"/>
                </a:lnTo>
                <a:lnTo>
                  <a:pt x="10804" y="549"/>
                </a:lnTo>
                <a:lnTo>
                  <a:pt x="10807" y="588"/>
                </a:lnTo>
                <a:lnTo>
                  <a:pt x="10809" y="627"/>
                </a:lnTo>
                <a:lnTo>
                  <a:pt x="10810" y="666"/>
                </a:lnTo>
                <a:lnTo>
                  <a:pt x="10811" y="706"/>
                </a:lnTo>
                <a:lnTo>
                  <a:pt x="10811" y="745"/>
                </a:lnTo>
                <a:lnTo>
                  <a:pt x="10811" y="785"/>
                </a:lnTo>
                <a:lnTo>
                  <a:pt x="10811" y="827"/>
                </a:lnTo>
                <a:close/>
                <a:moveTo>
                  <a:pt x="12582" y="802"/>
                </a:moveTo>
                <a:lnTo>
                  <a:pt x="12581" y="829"/>
                </a:lnTo>
                <a:lnTo>
                  <a:pt x="12579" y="855"/>
                </a:lnTo>
                <a:lnTo>
                  <a:pt x="12576" y="880"/>
                </a:lnTo>
                <a:lnTo>
                  <a:pt x="12572" y="906"/>
                </a:lnTo>
                <a:lnTo>
                  <a:pt x="12566" y="931"/>
                </a:lnTo>
                <a:lnTo>
                  <a:pt x="12559" y="956"/>
                </a:lnTo>
                <a:lnTo>
                  <a:pt x="12551" y="980"/>
                </a:lnTo>
                <a:lnTo>
                  <a:pt x="12541" y="1004"/>
                </a:lnTo>
                <a:lnTo>
                  <a:pt x="12531" y="1028"/>
                </a:lnTo>
                <a:lnTo>
                  <a:pt x="12518" y="1051"/>
                </a:lnTo>
                <a:lnTo>
                  <a:pt x="12504" y="1074"/>
                </a:lnTo>
                <a:lnTo>
                  <a:pt x="12490" y="1096"/>
                </a:lnTo>
                <a:lnTo>
                  <a:pt x="12474" y="1119"/>
                </a:lnTo>
                <a:lnTo>
                  <a:pt x="12457" y="1141"/>
                </a:lnTo>
                <a:lnTo>
                  <a:pt x="12438" y="1162"/>
                </a:lnTo>
                <a:lnTo>
                  <a:pt x="12418" y="1183"/>
                </a:lnTo>
                <a:lnTo>
                  <a:pt x="12398" y="1203"/>
                </a:lnTo>
                <a:lnTo>
                  <a:pt x="12377" y="1222"/>
                </a:lnTo>
                <a:lnTo>
                  <a:pt x="12356" y="1240"/>
                </a:lnTo>
                <a:lnTo>
                  <a:pt x="12334" y="1257"/>
                </a:lnTo>
                <a:lnTo>
                  <a:pt x="12312" y="1271"/>
                </a:lnTo>
                <a:lnTo>
                  <a:pt x="12289" y="1285"/>
                </a:lnTo>
                <a:lnTo>
                  <a:pt x="12267" y="1298"/>
                </a:lnTo>
                <a:lnTo>
                  <a:pt x="12244" y="1308"/>
                </a:lnTo>
                <a:lnTo>
                  <a:pt x="12220" y="1319"/>
                </a:lnTo>
                <a:lnTo>
                  <a:pt x="12196" y="1327"/>
                </a:lnTo>
                <a:lnTo>
                  <a:pt x="12171" y="1335"/>
                </a:lnTo>
                <a:lnTo>
                  <a:pt x="12147" y="1340"/>
                </a:lnTo>
                <a:lnTo>
                  <a:pt x="12122" y="1345"/>
                </a:lnTo>
                <a:lnTo>
                  <a:pt x="12096" y="1348"/>
                </a:lnTo>
                <a:lnTo>
                  <a:pt x="12071" y="1349"/>
                </a:lnTo>
                <a:lnTo>
                  <a:pt x="12044" y="1350"/>
                </a:lnTo>
                <a:lnTo>
                  <a:pt x="12013" y="1349"/>
                </a:lnTo>
                <a:lnTo>
                  <a:pt x="11983" y="1348"/>
                </a:lnTo>
                <a:lnTo>
                  <a:pt x="11953" y="1344"/>
                </a:lnTo>
                <a:lnTo>
                  <a:pt x="11925" y="1340"/>
                </a:lnTo>
                <a:lnTo>
                  <a:pt x="11896" y="1334"/>
                </a:lnTo>
                <a:lnTo>
                  <a:pt x="11868" y="1326"/>
                </a:lnTo>
                <a:lnTo>
                  <a:pt x="11842" y="1318"/>
                </a:lnTo>
                <a:lnTo>
                  <a:pt x="11814" y="1307"/>
                </a:lnTo>
                <a:lnTo>
                  <a:pt x="11789" y="1297"/>
                </a:lnTo>
                <a:lnTo>
                  <a:pt x="11763" y="1284"/>
                </a:lnTo>
                <a:lnTo>
                  <a:pt x="11739" y="1269"/>
                </a:lnTo>
                <a:lnTo>
                  <a:pt x="11714" y="1255"/>
                </a:lnTo>
                <a:lnTo>
                  <a:pt x="11691" y="1238"/>
                </a:lnTo>
                <a:lnTo>
                  <a:pt x="11668" y="1220"/>
                </a:lnTo>
                <a:lnTo>
                  <a:pt x="11646" y="1200"/>
                </a:lnTo>
                <a:lnTo>
                  <a:pt x="11624" y="1180"/>
                </a:lnTo>
                <a:lnTo>
                  <a:pt x="11603" y="1158"/>
                </a:lnTo>
                <a:lnTo>
                  <a:pt x="11584" y="1135"/>
                </a:lnTo>
                <a:lnTo>
                  <a:pt x="11566" y="1112"/>
                </a:lnTo>
                <a:lnTo>
                  <a:pt x="11550" y="1088"/>
                </a:lnTo>
                <a:lnTo>
                  <a:pt x="11534" y="1065"/>
                </a:lnTo>
                <a:lnTo>
                  <a:pt x="11520" y="1039"/>
                </a:lnTo>
                <a:lnTo>
                  <a:pt x="11508" y="1014"/>
                </a:lnTo>
                <a:lnTo>
                  <a:pt x="11496" y="988"/>
                </a:lnTo>
                <a:lnTo>
                  <a:pt x="11485" y="961"/>
                </a:lnTo>
                <a:lnTo>
                  <a:pt x="11477" y="934"/>
                </a:lnTo>
                <a:lnTo>
                  <a:pt x="11470" y="907"/>
                </a:lnTo>
                <a:lnTo>
                  <a:pt x="11464" y="878"/>
                </a:lnTo>
                <a:lnTo>
                  <a:pt x="11459" y="849"/>
                </a:lnTo>
                <a:lnTo>
                  <a:pt x="11456" y="819"/>
                </a:lnTo>
                <a:lnTo>
                  <a:pt x="11454" y="789"/>
                </a:lnTo>
                <a:lnTo>
                  <a:pt x="11453" y="758"/>
                </a:lnTo>
                <a:lnTo>
                  <a:pt x="11454" y="727"/>
                </a:lnTo>
                <a:lnTo>
                  <a:pt x="11456" y="697"/>
                </a:lnTo>
                <a:lnTo>
                  <a:pt x="11459" y="667"/>
                </a:lnTo>
                <a:lnTo>
                  <a:pt x="11464" y="638"/>
                </a:lnTo>
                <a:lnTo>
                  <a:pt x="11470" y="609"/>
                </a:lnTo>
                <a:lnTo>
                  <a:pt x="11477" y="582"/>
                </a:lnTo>
                <a:lnTo>
                  <a:pt x="11485" y="555"/>
                </a:lnTo>
                <a:lnTo>
                  <a:pt x="11496" y="527"/>
                </a:lnTo>
                <a:lnTo>
                  <a:pt x="11508" y="502"/>
                </a:lnTo>
                <a:lnTo>
                  <a:pt x="11520" y="477"/>
                </a:lnTo>
                <a:lnTo>
                  <a:pt x="11534" y="451"/>
                </a:lnTo>
                <a:lnTo>
                  <a:pt x="11550" y="427"/>
                </a:lnTo>
                <a:lnTo>
                  <a:pt x="11566" y="404"/>
                </a:lnTo>
                <a:lnTo>
                  <a:pt x="11584" y="381"/>
                </a:lnTo>
                <a:lnTo>
                  <a:pt x="11603" y="358"/>
                </a:lnTo>
                <a:lnTo>
                  <a:pt x="11624" y="337"/>
                </a:lnTo>
                <a:lnTo>
                  <a:pt x="11646" y="316"/>
                </a:lnTo>
                <a:lnTo>
                  <a:pt x="11668" y="297"/>
                </a:lnTo>
                <a:lnTo>
                  <a:pt x="11691" y="278"/>
                </a:lnTo>
                <a:lnTo>
                  <a:pt x="11714" y="263"/>
                </a:lnTo>
                <a:lnTo>
                  <a:pt x="11739" y="247"/>
                </a:lnTo>
                <a:lnTo>
                  <a:pt x="11763" y="233"/>
                </a:lnTo>
                <a:lnTo>
                  <a:pt x="11789" y="220"/>
                </a:lnTo>
                <a:lnTo>
                  <a:pt x="11814" y="209"/>
                </a:lnTo>
                <a:lnTo>
                  <a:pt x="11842" y="198"/>
                </a:lnTo>
                <a:lnTo>
                  <a:pt x="11868" y="190"/>
                </a:lnTo>
                <a:lnTo>
                  <a:pt x="11896" y="182"/>
                </a:lnTo>
                <a:lnTo>
                  <a:pt x="11925" y="176"/>
                </a:lnTo>
                <a:lnTo>
                  <a:pt x="11953" y="172"/>
                </a:lnTo>
                <a:lnTo>
                  <a:pt x="11983" y="169"/>
                </a:lnTo>
                <a:lnTo>
                  <a:pt x="12013" y="167"/>
                </a:lnTo>
                <a:lnTo>
                  <a:pt x="12044" y="166"/>
                </a:lnTo>
                <a:lnTo>
                  <a:pt x="12071" y="167"/>
                </a:lnTo>
                <a:lnTo>
                  <a:pt x="12096" y="168"/>
                </a:lnTo>
                <a:lnTo>
                  <a:pt x="12121" y="171"/>
                </a:lnTo>
                <a:lnTo>
                  <a:pt x="12146" y="174"/>
                </a:lnTo>
                <a:lnTo>
                  <a:pt x="12170" y="179"/>
                </a:lnTo>
                <a:lnTo>
                  <a:pt x="12196" y="184"/>
                </a:lnTo>
                <a:lnTo>
                  <a:pt x="12219" y="192"/>
                </a:lnTo>
                <a:lnTo>
                  <a:pt x="12243" y="199"/>
                </a:lnTo>
                <a:lnTo>
                  <a:pt x="12266" y="209"/>
                </a:lnTo>
                <a:lnTo>
                  <a:pt x="12289" y="218"/>
                </a:lnTo>
                <a:lnTo>
                  <a:pt x="12311" y="230"/>
                </a:lnTo>
                <a:lnTo>
                  <a:pt x="12333" y="242"/>
                </a:lnTo>
                <a:lnTo>
                  <a:pt x="12355" y="255"/>
                </a:lnTo>
                <a:lnTo>
                  <a:pt x="12376" y="270"/>
                </a:lnTo>
                <a:lnTo>
                  <a:pt x="12397" y="285"/>
                </a:lnTo>
                <a:lnTo>
                  <a:pt x="12418" y="302"/>
                </a:lnTo>
                <a:lnTo>
                  <a:pt x="12430" y="312"/>
                </a:lnTo>
                <a:lnTo>
                  <a:pt x="12439" y="323"/>
                </a:lnTo>
                <a:lnTo>
                  <a:pt x="12448" y="335"/>
                </a:lnTo>
                <a:lnTo>
                  <a:pt x="12455" y="347"/>
                </a:lnTo>
                <a:lnTo>
                  <a:pt x="12460" y="361"/>
                </a:lnTo>
                <a:lnTo>
                  <a:pt x="12464" y="374"/>
                </a:lnTo>
                <a:lnTo>
                  <a:pt x="12467" y="389"/>
                </a:lnTo>
                <a:lnTo>
                  <a:pt x="12467" y="404"/>
                </a:lnTo>
                <a:lnTo>
                  <a:pt x="12467" y="417"/>
                </a:lnTo>
                <a:lnTo>
                  <a:pt x="12464" y="431"/>
                </a:lnTo>
                <a:lnTo>
                  <a:pt x="12461" y="443"/>
                </a:lnTo>
                <a:lnTo>
                  <a:pt x="12457" y="455"/>
                </a:lnTo>
                <a:lnTo>
                  <a:pt x="12452" y="467"/>
                </a:lnTo>
                <a:lnTo>
                  <a:pt x="12446" y="478"/>
                </a:lnTo>
                <a:lnTo>
                  <a:pt x="12438" y="488"/>
                </a:lnTo>
                <a:lnTo>
                  <a:pt x="12429" y="498"/>
                </a:lnTo>
                <a:lnTo>
                  <a:pt x="12419" y="506"/>
                </a:lnTo>
                <a:lnTo>
                  <a:pt x="12409" y="514"/>
                </a:lnTo>
                <a:lnTo>
                  <a:pt x="12397" y="521"/>
                </a:lnTo>
                <a:lnTo>
                  <a:pt x="12387" y="526"/>
                </a:lnTo>
                <a:lnTo>
                  <a:pt x="12374" y="530"/>
                </a:lnTo>
                <a:lnTo>
                  <a:pt x="12362" y="533"/>
                </a:lnTo>
                <a:lnTo>
                  <a:pt x="12349" y="536"/>
                </a:lnTo>
                <a:lnTo>
                  <a:pt x="12335" y="536"/>
                </a:lnTo>
                <a:lnTo>
                  <a:pt x="12324" y="536"/>
                </a:lnTo>
                <a:lnTo>
                  <a:pt x="12312" y="533"/>
                </a:lnTo>
                <a:lnTo>
                  <a:pt x="12302" y="531"/>
                </a:lnTo>
                <a:lnTo>
                  <a:pt x="12290" y="528"/>
                </a:lnTo>
                <a:lnTo>
                  <a:pt x="12280" y="524"/>
                </a:lnTo>
                <a:lnTo>
                  <a:pt x="12270" y="519"/>
                </a:lnTo>
                <a:lnTo>
                  <a:pt x="12261" y="512"/>
                </a:lnTo>
                <a:lnTo>
                  <a:pt x="12251" y="505"/>
                </a:lnTo>
                <a:lnTo>
                  <a:pt x="12240" y="495"/>
                </a:lnTo>
                <a:lnTo>
                  <a:pt x="12228" y="487"/>
                </a:lnTo>
                <a:lnTo>
                  <a:pt x="12217" y="480"/>
                </a:lnTo>
                <a:lnTo>
                  <a:pt x="12205" y="472"/>
                </a:lnTo>
                <a:lnTo>
                  <a:pt x="12192" y="466"/>
                </a:lnTo>
                <a:lnTo>
                  <a:pt x="12180" y="460"/>
                </a:lnTo>
                <a:lnTo>
                  <a:pt x="12167" y="454"/>
                </a:lnTo>
                <a:lnTo>
                  <a:pt x="12155" y="449"/>
                </a:lnTo>
                <a:lnTo>
                  <a:pt x="12142" y="445"/>
                </a:lnTo>
                <a:lnTo>
                  <a:pt x="12128" y="441"/>
                </a:lnTo>
                <a:lnTo>
                  <a:pt x="12115" y="438"/>
                </a:lnTo>
                <a:lnTo>
                  <a:pt x="12101" y="435"/>
                </a:lnTo>
                <a:lnTo>
                  <a:pt x="12087" y="433"/>
                </a:lnTo>
                <a:lnTo>
                  <a:pt x="12073" y="431"/>
                </a:lnTo>
                <a:lnTo>
                  <a:pt x="12059" y="431"/>
                </a:lnTo>
                <a:lnTo>
                  <a:pt x="12044" y="430"/>
                </a:lnTo>
                <a:lnTo>
                  <a:pt x="12028" y="431"/>
                </a:lnTo>
                <a:lnTo>
                  <a:pt x="12011" y="432"/>
                </a:lnTo>
                <a:lnTo>
                  <a:pt x="11994" y="433"/>
                </a:lnTo>
                <a:lnTo>
                  <a:pt x="11978" y="436"/>
                </a:lnTo>
                <a:lnTo>
                  <a:pt x="11962" y="440"/>
                </a:lnTo>
                <a:lnTo>
                  <a:pt x="11947" y="444"/>
                </a:lnTo>
                <a:lnTo>
                  <a:pt x="11932" y="448"/>
                </a:lnTo>
                <a:lnTo>
                  <a:pt x="11917" y="454"/>
                </a:lnTo>
                <a:lnTo>
                  <a:pt x="11903" y="461"/>
                </a:lnTo>
                <a:lnTo>
                  <a:pt x="11889" y="467"/>
                </a:lnTo>
                <a:lnTo>
                  <a:pt x="11874" y="475"/>
                </a:lnTo>
                <a:lnTo>
                  <a:pt x="11862" y="484"/>
                </a:lnTo>
                <a:lnTo>
                  <a:pt x="11848" y="492"/>
                </a:lnTo>
                <a:lnTo>
                  <a:pt x="11835" y="503"/>
                </a:lnTo>
                <a:lnTo>
                  <a:pt x="11823" y="513"/>
                </a:lnTo>
                <a:lnTo>
                  <a:pt x="11811" y="525"/>
                </a:lnTo>
                <a:lnTo>
                  <a:pt x="11800" y="537"/>
                </a:lnTo>
                <a:lnTo>
                  <a:pt x="11789" y="549"/>
                </a:lnTo>
                <a:lnTo>
                  <a:pt x="11779" y="562"/>
                </a:lnTo>
                <a:lnTo>
                  <a:pt x="11769" y="575"/>
                </a:lnTo>
                <a:lnTo>
                  <a:pt x="11761" y="588"/>
                </a:lnTo>
                <a:lnTo>
                  <a:pt x="11753" y="602"/>
                </a:lnTo>
                <a:lnTo>
                  <a:pt x="11746" y="616"/>
                </a:lnTo>
                <a:lnTo>
                  <a:pt x="11740" y="630"/>
                </a:lnTo>
                <a:lnTo>
                  <a:pt x="11734" y="645"/>
                </a:lnTo>
                <a:lnTo>
                  <a:pt x="11729" y="660"/>
                </a:lnTo>
                <a:lnTo>
                  <a:pt x="11725" y="676"/>
                </a:lnTo>
                <a:lnTo>
                  <a:pt x="11722" y="692"/>
                </a:lnTo>
                <a:lnTo>
                  <a:pt x="11720" y="707"/>
                </a:lnTo>
                <a:lnTo>
                  <a:pt x="11718" y="724"/>
                </a:lnTo>
                <a:lnTo>
                  <a:pt x="11717" y="741"/>
                </a:lnTo>
                <a:lnTo>
                  <a:pt x="11717" y="758"/>
                </a:lnTo>
                <a:lnTo>
                  <a:pt x="11717" y="775"/>
                </a:lnTo>
                <a:lnTo>
                  <a:pt x="11718" y="792"/>
                </a:lnTo>
                <a:lnTo>
                  <a:pt x="11720" y="809"/>
                </a:lnTo>
                <a:lnTo>
                  <a:pt x="11722" y="824"/>
                </a:lnTo>
                <a:lnTo>
                  <a:pt x="11725" y="840"/>
                </a:lnTo>
                <a:lnTo>
                  <a:pt x="11729" y="855"/>
                </a:lnTo>
                <a:lnTo>
                  <a:pt x="11734" y="871"/>
                </a:lnTo>
                <a:lnTo>
                  <a:pt x="11740" y="886"/>
                </a:lnTo>
                <a:lnTo>
                  <a:pt x="11746" y="899"/>
                </a:lnTo>
                <a:lnTo>
                  <a:pt x="11753" y="914"/>
                </a:lnTo>
                <a:lnTo>
                  <a:pt x="11761" y="928"/>
                </a:lnTo>
                <a:lnTo>
                  <a:pt x="11769" y="940"/>
                </a:lnTo>
                <a:lnTo>
                  <a:pt x="11779" y="954"/>
                </a:lnTo>
                <a:lnTo>
                  <a:pt x="11789" y="967"/>
                </a:lnTo>
                <a:lnTo>
                  <a:pt x="11800" y="979"/>
                </a:lnTo>
                <a:lnTo>
                  <a:pt x="11811" y="991"/>
                </a:lnTo>
                <a:lnTo>
                  <a:pt x="11823" y="1003"/>
                </a:lnTo>
                <a:lnTo>
                  <a:pt x="11835" y="1013"/>
                </a:lnTo>
                <a:lnTo>
                  <a:pt x="11848" y="1024"/>
                </a:lnTo>
                <a:lnTo>
                  <a:pt x="11862" y="1032"/>
                </a:lnTo>
                <a:lnTo>
                  <a:pt x="11874" y="1042"/>
                </a:lnTo>
                <a:lnTo>
                  <a:pt x="11889" y="1049"/>
                </a:lnTo>
                <a:lnTo>
                  <a:pt x="11903" y="1056"/>
                </a:lnTo>
                <a:lnTo>
                  <a:pt x="11917" y="1063"/>
                </a:lnTo>
                <a:lnTo>
                  <a:pt x="11932" y="1068"/>
                </a:lnTo>
                <a:lnTo>
                  <a:pt x="11947" y="1072"/>
                </a:lnTo>
                <a:lnTo>
                  <a:pt x="11962" y="1076"/>
                </a:lnTo>
                <a:lnTo>
                  <a:pt x="11978" y="1080"/>
                </a:lnTo>
                <a:lnTo>
                  <a:pt x="11994" y="1083"/>
                </a:lnTo>
                <a:lnTo>
                  <a:pt x="12011" y="1085"/>
                </a:lnTo>
                <a:lnTo>
                  <a:pt x="12028" y="1086"/>
                </a:lnTo>
                <a:lnTo>
                  <a:pt x="12044" y="1086"/>
                </a:lnTo>
                <a:lnTo>
                  <a:pt x="12064" y="1085"/>
                </a:lnTo>
                <a:lnTo>
                  <a:pt x="12084" y="1083"/>
                </a:lnTo>
                <a:lnTo>
                  <a:pt x="12103" y="1080"/>
                </a:lnTo>
                <a:lnTo>
                  <a:pt x="12123" y="1074"/>
                </a:lnTo>
                <a:lnTo>
                  <a:pt x="12141" y="1068"/>
                </a:lnTo>
                <a:lnTo>
                  <a:pt x="12160" y="1060"/>
                </a:lnTo>
                <a:lnTo>
                  <a:pt x="12178" y="1050"/>
                </a:lnTo>
                <a:lnTo>
                  <a:pt x="12196" y="1038"/>
                </a:lnTo>
                <a:lnTo>
                  <a:pt x="12212" y="1027"/>
                </a:lnTo>
                <a:lnTo>
                  <a:pt x="12227" y="1014"/>
                </a:lnTo>
                <a:lnTo>
                  <a:pt x="12242" y="1000"/>
                </a:lnTo>
                <a:lnTo>
                  <a:pt x="12255" y="987"/>
                </a:lnTo>
                <a:lnTo>
                  <a:pt x="12269" y="971"/>
                </a:lnTo>
                <a:lnTo>
                  <a:pt x="12281" y="955"/>
                </a:lnTo>
                <a:lnTo>
                  <a:pt x="12292" y="937"/>
                </a:lnTo>
                <a:lnTo>
                  <a:pt x="12303" y="919"/>
                </a:lnTo>
                <a:lnTo>
                  <a:pt x="12121" y="919"/>
                </a:lnTo>
                <a:lnTo>
                  <a:pt x="12108" y="919"/>
                </a:lnTo>
                <a:lnTo>
                  <a:pt x="12098" y="917"/>
                </a:lnTo>
                <a:lnTo>
                  <a:pt x="12086" y="915"/>
                </a:lnTo>
                <a:lnTo>
                  <a:pt x="12076" y="911"/>
                </a:lnTo>
                <a:lnTo>
                  <a:pt x="12066" y="907"/>
                </a:lnTo>
                <a:lnTo>
                  <a:pt x="12057" y="900"/>
                </a:lnTo>
                <a:lnTo>
                  <a:pt x="12047" y="894"/>
                </a:lnTo>
                <a:lnTo>
                  <a:pt x="12039" y="886"/>
                </a:lnTo>
                <a:lnTo>
                  <a:pt x="12031" y="877"/>
                </a:lnTo>
                <a:lnTo>
                  <a:pt x="12024" y="869"/>
                </a:lnTo>
                <a:lnTo>
                  <a:pt x="12018" y="859"/>
                </a:lnTo>
                <a:lnTo>
                  <a:pt x="12014" y="849"/>
                </a:lnTo>
                <a:lnTo>
                  <a:pt x="12010" y="838"/>
                </a:lnTo>
                <a:lnTo>
                  <a:pt x="12007" y="828"/>
                </a:lnTo>
                <a:lnTo>
                  <a:pt x="12005" y="816"/>
                </a:lnTo>
                <a:lnTo>
                  <a:pt x="12004" y="803"/>
                </a:lnTo>
                <a:lnTo>
                  <a:pt x="12005" y="792"/>
                </a:lnTo>
                <a:lnTo>
                  <a:pt x="12007" y="780"/>
                </a:lnTo>
                <a:lnTo>
                  <a:pt x="12010" y="770"/>
                </a:lnTo>
                <a:lnTo>
                  <a:pt x="12014" y="759"/>
                </a:lnTo>
                <a:lnTo>
                  <a:pt x="12018" y="750"/>
                </a:lnTo>
                <a:lnTo>
                  <a:pt x="12024" y="739"/>
                </a:lnTo>
                <a:lnTo>
                  <a:pt x="12031" y="731"/>
                </a:lnTo>
                <a:lnTo>
                  <a:pt x="12039" y="722"/>
                </a:lnTo>
                <a:lnTo>
                  <a:pt x="12047" y="714"/>
                </a:lnTo>
                <a:lnTo>
                  <a:pt x="12057" y="707"/>
                </a:lnTo>
                <a:lnTo>
                  <a:pt x="12066" y="701"/>
                </a:lnTo>
                <a:lnTo>
                  <a:pt x="12076" y="696"/>
                </a:lnTo>
                <a:lnTo>
                  <a:pt x="12086" y="693"/>
                </a:lnTo>
                <a:lnTo>
                  <a:pt x="12098" y="689"/>
                </a:lnTo>
                <a:lnTo>
                  <a:pt x="12108" y="688"/>
                </a:lnTo>
                <a:lnTo>
                  <a:pt x="12121" y="687"/>
                </a:lnTo>
                <a:lnTo>
                  <a:pt x="12467" y="687"/>
                </a:lnTo>
                <a:lnTo>
                  <a:pt x="12479" y="688"/>
                </a:lnTo>
                <a:lnTo>
                  <a:pt x="12490" y="689"/>
                </a:lnTo>
                <a:lnTo>
                  <a:pt x="12501" y="693"/>
                </a:lnTo>
                <a:lnTo>
                  <a:pt x="12511" y="696"/>
                </a:lnTo>
                <a:lnTo>
                  <a:pt x="12521" y="701"/>
                </a:lnTo>
                <a:lnTo>
                  <a:pt x="12531" y="706"/>
                </a:lnTo>
                <a:lnTo>
                  <a:pt x="12540" y="714"/>
                </a:lnTo>
                <a:lnTo>
                  <a:pt x="12549" y="721"/>
                </a:lnTo>
                <a:lnTo>
                  <a:pt x="12556" y="730"/>
                </a:lnTo>
                <a:lnTo>
                  <a:pt x="12563" y="739"/>
                </a:lnTo>
                <a:lnTo>
                  <a:pt x="12568" y="749"/>
                </a:lnTo>
                <a:lnTo>
                  <a:pt x="12574" y="758"/>
                </a:lnTo>
                <a:lnTo>
                  <a:pt x="12577" y="769"/>
                </a:lnTo>
                <a:lnTo>
                  <a:pt x="12580" y="779"/>
                </a:lnTo>
                <a:lnTo>
                  <a:pt x="12581" y="791"/>
                </a:lnTo>
                <a:lnTo>
                  <a:pt x="12582" y="8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76" tIns="34288" rIns="68576" bIns="34288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chemeClr val="bg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665790" y="1666302"/>
            <a:ext cx="1807852" cy="1807852"/>
          </a:xfrm>
          <a:prstGeom prst="donut">
            <a:avLst>
              <a:gd name="adj" fmla="val 43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>
              <a:solidFill>
                <a:schemeClr val="tx1"/>
              </a:solidFill>
            </a:endParaRPr>
          </a:p>
        </p:txBody>
      </p:sp>
      <p:sp>
        <p:nvSpPr>
          <p:cNvPr id="10" name="Triangle 9"/>
          <p:cNvSpPr/>
          <p:nvPr/>
        </p:nvSpPr>
        <p:spPr>
          <a:xfrm rot="5400000">
            <a:off x="4187006" y="2170537"/>
            <a:ext cx="927278" cy="799379"/>
          </a:xfrm>
          <a:prstGeom prst="triangle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14" name="Subtitle 2"/>
          <p:cNvSpPr>
            <a:spLocks noGrp="1"/>
          </p:cNvSpPr>
          <p:nvPr>
            <p:ph type="subTitle" idx="4294967295"/>
          </p:nvPr>
        </p:nvSpPr>
        <p:spPr>
          <a:xfrm>
            <a:off x="4208008" y="2213634"/>
            <a:ext cx="1265634" cy="713185"/>
          </a:xfrm>
          <a:prstGeom prst="rect">
            <a:avLst/>
          </a:prstGeom>
          <a:noFill/>
          <a:ln w="76200">
            <a:noFill/>
          </a:ln>
        </p:spPr>
        <p:txBody>
          <a:bodyPr vert="horz" lIns="134993" tIns="34290" rIns="134993" bIns="34290" rtlCol="0" anchor="ctr">
            <a:noAutofit/>
          </a:bodyPr>
          <a:lstStyle/>
          <a:p>
            <a:pPr marL="0" indent="0">
              <a:lnSpc>
                <a:spcPts val="1725"/>
              </a:lnSpc>
              <a:buNone/>
            </a:pPr>
            <a:r>
              <a:rPr lang="en-US" sz="1350" b="1" dirty="0">
                <a:solidFill>
                  <a:srgbClr val="626EEF"/>
                </a:solidFill>
                <a:latin typeface="Globotipo Texto Black" charset="0"/>
                <a:ea typeface="Globotipo Texto Black" charset="0"/>
                <a:cs typeface="Globotipo Texto Black" charset="0"/>
              </a:rPr>
              <a:t>PLAY</a:t>
            </a:r>
            <a:endParaRPr lang="en-US" b="1" spc="450" dirty="0">
              <a:solidFill>
                <a:srgbClr val="626EEF"/>
              </a:solidFill>
              <a:latin typeface="Globotipo Texto Black" charset="0"/>
              <a:ea typeface="Globotipo Texto Black" charset="0"/>
              <a:cs typeface="Globotipo Texto Black" charset="0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8078295" y="-503944"/>
            <a:ext cx="377582" cy="377909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rgbClr val="A1336B"/>
          </a:solidFill>
          <a:ln w="9525">
            <a:noFill/>
            <a:round/>
            <a:headEnd/>
            <a:tailEnd/>
          </a:ln>
        </p:spPr>
        <p:txBody>
          <a:bodyPr vert="horz" wrap="square" lIns="81194" tIns="40597" rIns="81194" bIns="40597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rgbClr val="FF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2FF0295D-C4FD-45E7-8382-0BF6C9E77BF1}"/>
              </a:ext>
            </a:extLst>
          </p:cNvPr>
          <p:cNvSpPr/>
          <p:nvPr/>
        </p:nvSpPr>
        <p:spPr>
          <a:xfrm>
            <a:off x="3821969" y="4179870"/>
            <a:ext cx="1453775" cy="358513"/>
          </a:xfrm>
          <a:prstGeom prst="rect">
            <a:avLst/>
          </a:prstGeom>
          <a:solidFill>
            <a:srgbClr val="626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60227BF6-BD1E-49C5-B920-CAF3E5C9BC2D}"/>
              </a:ext>
            </a:extLst>
          </p:cNvPr>
          <p:cNvSpPr txBox="1"/>
          <p:nvPr/>
        </p:nvSpPr>
        <p:spPr>
          <a:xfrm>
            <a:off x="4001393" y="4222340"/>
            <a:ext cx="1106118" cy="23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18" dirty="0">
                <a:solidFill>
                  <a:schemeClr val="bg1"/>
                </a:solidFill>
                <a:latin typeface="Globotipo Texto" panose="00000500000000000000" pitchFamily="50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67006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5332" y="97513"/>
            <a:ext cx="4228499" cy="4084529"/>
          </a:xfrm>
          <a:prstGeom prst="rect">
            <a:avLst/>
          </a:prstGeom>
          <a:solidFill>
            <a:srgbClr val="FFFA9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9" b="11959"/>
          <a:stretch>
            <a:fillRect/>
          </a:stretch>
        </p:blipFill>
        <p:spPr>
          <a:xfrm>
            <a:off x="240506" y="214313"/>
            <a:ext cx="8659416" cy="4392216"/>
          </a:xfrm>
        </p:spPr>
      </p:pic>
      <p:sp>
        <p:nvSpPr>
          <p:cNvPr id="12" name="Rectangle 11"/>
          <p:cNvSpPr/>
          <p:nvPr/>
        </p:nvSpPr>
        <p:spPr>
          <a:xfrm>
            <a:off x="242273" y="3513631"/>
            <a:ext cx="8657649" cy="1105328"/>
          </a:xfrm>
          <a:prstGeom prst="rect">
            <a:avLst/>
          </a:prstGeom>
          <a:solidFill>
            <a:srgbClr val="3BB9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4036493" y="4890906"/>
            <a:ext cx="1071018" cy="105432"/>
          </a:xfrm>
          <a:custGeom>
            <a:avLst/>
            <a:gdLst>
              <a:gd name="T0" fmla="*/ 16397 w 16807"/>
              <a:gd name="T1" fmla="*/ 1043 h 1652"/>
              <a:gd name="T2" fmla="*/ 16327 w 16807"/>
              <a:gd name="T3" fmla="*/ 452 h 1652"/>
              <a:gd name="T4" fmla="*/ 15636 w 16807"/>
              <a:gd name="T5" fmla="*/ 615 h 1652"/>
              <a:gd name="T6" fmla="*/ 16677 w 16807"/>
              <a:gd name="T7" fmla="*/ 385 h 1652"/>
              <a:gd name="T8" fmla="*/ 16244 w 16807"/>
              <a:gd name="T9" fmla="*/ 1361 h 1652"/>
              <a:gd name="T10" fmla="*/ 14725 w 16807"/>
              <a:gd name="T11" fmla="*/ 1277 h 1652"/>
              <a:gd name="T12" fmla="*/ 15390 w 16807"/>
              <a:gd name="T13" fmla="*/ 330 h 1652"/>
              <a:gd name="T14" fmla="*/ 15512 w 16807"/>
              <a:gd name="T15" fmla="*/ 907 h 1652"/>
              <a:gd name="T16" fmla="*/ 15198 w 16807"/>
              <a:gd name="T17" fmla="*/ 1080 h 1652"/>
              <a:gd name="T18" fmla="*/ 15185 w 16807"/>
              <a:gd name="T19" fmla="*/ 531 h 1652"/>
              <a:gd name="T20" fmla="*/ 13854 w 16807"/>
              <a:gd name="T21" fmla="*/ 1083 h 1652"/>
              <a:gd name="T22" fmla="*/ 14264 w 16807"/>
              <a:gd name="T23" fmla="*/ 652 h 1652"/>
              <a:gd name="T24" fmla="*/ 13676 w 16807"/>
              <a:gd name="T25" fmla="*/ 580 h 1652"/>
              <a:gd name="T26" fmla="*/ 13952 w 16807"/>
              <a:gd name="T27" fmla="*/ 169 h 1652"/>
              <a:gd name="T28" fmla="*/ 14433 w 16807"/>
              <a:gd name="T29" fmla="*/ 1123 h 1652"/>
              <a:gd name="T30" fmla="*/ 13383 w 16807"/>
              <a:gd name="T31" fmla="*/ 944 h 1652"/>
              <a:gd name="T32" fmla="*/ 13285 w 16807"/>
              <a:gd name="T33" fmla="*/ 1094 h 1652"/>
              <a:gd name="T34" fmla="*/ 12740 w 16807"/>
              <a:gd name="T35" fmla="*/ 1206 h 1652"/>
              <a:gd name="T36" fmla="*/ 8024 w 16807"/>
              <a:gd name="T37" fmla="*/ 1337 h 1652"/>
              <a:gd name="T38" fmla="*/ 7999 w 16807"/>
              <a:gd name="T39" fmla="*/ 273 h 1652"/>
              <a:gd name="T40" fmla="*/ 8634 w 16807"/>
              <a:gd name="T41" fmla="*/ 561 h 1652"/>
              <a:gd name="T42" fmla="*/ 8046 w 16807"/>
              <a:gd name="T43" fmla="*/ 565 h 1652"/>
              <a:gd name="T44" fmla="*/ 8229 w 16807"/>
              <a:gd name="T45" fmla="*/ 1123 h 1652"/>
              <a:gd name="T46" fmla="*/ 8283 w 16807"/>
              <a:gd name="T47" fmla="*/ 754 h 1652"/>
              <a:gd name="T48" fmla="*/ 6609 w 16807"/>
              <a:gd name="T49" fmla="*/ 1365 h 1652"/>
              <a:gd name="T50" fmla="*/ 7260 w 16807"/>
              <a:gd name="T51" fmla="*/ 411 h 1652"/>
              <a:gd name="T52" fmla="*/ 7449 w 16807"/>
              <a:gd name="T53" fmla="*/ 1374 h 1652"/>
              <a:gd name="T54" fmla="*/ 6080 w 16807"/>
              <a:gd name="T55" fmla="*/ 1332 h 1652"/>
              <a:gd name="T56" fmla="*/ 5299 w 16807"/>
              <a:gd name="T57" fmla="*/ 481 h 1652"/>
              <a:gd name="T58" fmla="*/ 5937 w 16807"/>
              <a:gd name="T59" fmla="*/ 323 h 1652"/>
              <a:gd name="T60" fmla="*/ 5447 w 16807"/>
              <a:gd name="T61" fmla="*/ 1332 h 1652"/>
              <a:gd name="T62" fmla="*/ 4879 w 16807"/>
              <a:gd name="T63" fmla="*/ 681 h 1652"/>
              <a:gd name="T64" fmla="*/ 5072 w 16807"/>
              <a:gd name="T65" fmla="*/ 1173 h 1652"/>
              <a:gd name="T66" fmla="*/ 4453 w 16807"/>
              <a:gd name="T67" fmla="*/ 357 h 1652"/>
              <a:gd name="T68" fmla="*/ 4256 w 16807"/>
              <a:gd name="T69" fmla="*/ 409 h 1652"/>
              <a:gd name="T70" fmla="*/ 3703 w 16807"/>
              <a:gd name="T71" fmla="*/ 1218 h 1652"/>
              <a:gd name="T72" fmla="*/ 3533 w 16807"/>
              <a:gd name="T73" fmla="*/ 235 h 1652"/>
              <a:gd name="T74" fmla="*/ 2992 w 16807"/>
              <a:gd name="T75" fmla="*/ 530 h 1652"/>
              <a:gd name="T76" fmla="*/ 2481 w 16807"/>
              <a:gd name="T77" fmla="*/ 1218 h 1652"/>
              <a:gd name="T78" fmla="*/ 3261 w 16807"/>
              <a:gd name="T79" fmla="*/ 473 h 1652"/>
              <a:gd name="T80" fmla="*/ 3284 w 16807"/>
              <a:gd name="T81" fmla="*/ 1233 h 1652"/>
              <a:gd name="T82" fmla="*/ 1577 w 16807"/>
              <a:gd name="T83" fmla="*/ 1336 h 1652"/>
              <a:gd name="T84" fmla="*/ 1834 w 16807"/>
              <a:gd name="T85" fmla="*/ 230 h 1652"/>
              <a:gd name="T86" fmla="*/ 2164 w 16807"/>
              <a:gd name="T87" fmla="*/ 1363 h 1652"/>
              <a:gd name="T88" fmla="*/ 1133 w 16807"/>
              <a:gd name="T89" fmla="*/ 324 h 1652"/>
              <a:gd name="T90" fmla="*/ 759 w 16807"/>
              <a:gd name="T91" fmla="*/ 1325 h 1652"/>
              <a:gd name="T92" fmla="*/ 118 w 16807"/>
              <a:gd name="T93" fmla="*/ 1373 h 1652"/>
              <a:gd name="T94" fmla="*/ 436 w 16807"/>
              <a:gd name="T95" fmla="*/ 273 h 1652"/>
              <a:gd name="T96" fmla="*/ 9949 w 16807"/>
              <a:gd name="T97" fmla="*/ 26 h 1652"/>
              <a:gd name="T98" fmla="*/ 9631 w 16807"/>
              <a:gd name="T99" fmla="*/ 1463 h 1652"/>
              <a:gd name="T100" fmla="*/ 10976 w 16807"/>
              <a:gd name="T101" fmla="*/ 869 h 1652"/>
              <a:gd name="T102" fmla="*/ 10328 w 16807"/>
              <a:gd name="T103" fmla="*/ 1112 h 1652"/>
              <a:gd name="T104" fmla="*/ 10285 w 16807"/>
              <a:gd name="T105" fmla="*/ 518 h 1652"/>
              <a:gd name="T106" fmla="*/ 10810 w 16807"/>
              <a:gd name="T107" fmla="*/ 986 h 1652"/>
              <a:gd name="T108" fmla="*/ 9514 w 16807"/>
              <a:gd name="T109" fmla="*/ 1169 h 1652"/>
              <a:gd name="T110" fmla="*/ 10437 w 16807"/>
              <a:gd name="T111" fmla="*/ 417 h 1652"/>
              <a:gd name="T112" fmla="*/ 12377 w 16807"/>
              <a:gd name="T113" fmla="*/ 1222 h 1652"/>
              <a:gd name="T114" fmla="*/ 11454 w 16807"/>
              <a:gd name="T115" fmla="*/ 789 h 1652"/>
              <a:gd name="T116" fmla="*/ 12333 w 16807"/>
              <a:gd name="T117" fmla="*/ 242 h 1652"/>
              <a:gd name="T118" fmla="*/ 12142 w 16807"/>
              <a:gd name="T119" fmla="*/ 445 h 1652"/>
              <a:gd name="T120" fmla="*/ 11729 w 16807"/>
              <a:gd name="T121" fmla="*/ 855 h 1652"/>
              <a:gd name="T122" fmla="*/ 12098 w 16807"/>
              <a:gd name="T123" fmla="*/ 917 h 1652"/>
              <a:gd name="T124" fmla="*/ 12580 w 16807"/>
              <a:gd name="T125" fmla="*/ 779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07" h="1652">
                <a:moveTo>
                  <a:pt x="15883" y="765"/>
                </a:moveTo>
                <a:lnTo>
                  <a:pt x="15884" y="783"/>
                </a:lnTo>
                <a:lnTo>
                  <a:pt x="15885" y="800"/>
                </a:lnTo>
                <a:lnTo>
                  <a:pt x="15886" y="816"/>
                </a:lnTo>
                <a:lnTo>
                  <a:pt x="15889" y="833"/>
                </a:lnTo>
                <a:lnTo>
                  <a:pt x="15892" y="849"/>
                </a:lnTo>
                <a:lnTo>
                  <a:pt x="15896" y="864"/>
                </a:lnTo>
                <a:lnTo>
                  <a:pt x="15902" y="879"/>
                </a:lnTo>
                <a:lnTo>
                  <a:pt x="15907" y="894"/>
                </a:lnTo>
                <a:lnTo>
                  <a:pt x="15913" y="909"/>
                </a:lnTo>
                <a:lnTo>
                  <a:pt x="15920" y="924"/>
                </a:lnTo>
                <a:lnTo>
                  <a:pt x="15928" y="937"/>
                </a:lnTo>
                <a:lnTo>
                  <a:pt x="15936" y="950"/>
                </a:lnTo>
                <a:lnTo>
                  <a:pt x="15946" y="964"/>
                </a:lnTo>
                <a:lnTo>
                  <a:pt x="15956" y="976"/>
                </a:lnTo>
                <a:lnTo>
                  <a:pt x="15967" y="989"/>
                </a:lnTo>
                <a:lnTo>
                  <a:pt x="15978" y="1000"/>
                </a:lnTo>
                <a:lnTo>
                  <a:pt x="15991" y="1012"/>
                </a:lnTo>
                <a:lnTo>
                  <a:pt x="16003" y="1023"/>
                </a:lnTo>
                <a:lnTo>
                  <a:pt x="16016" y="1033"/>
                </a:lnTo>
                <a:lnTo>
                  <a:pt x="16029" y="1043"/>
                </a:lnTo>
                <a:lnTo>
                  <a:pt x="16042" y="1051"/>
                </a:lnTo>
                <a:lnTo>
                  <a:pt x="16056" y="1058"/>
                </a:lnTo>
                <a:lnTo>
                  <a:pt x="16071" y="1066"/>
                </a:lnTo>
                <a:lnTo>
                  <a:pt x="16084" y="1072"/>
                </a:lnTo>
                <a:lnTo>
                  <a:pt x="16100" y="1077"/>
                </a:lnTo>
                <a:lnTo>
                  <a:pt x="16115" y="1083"/>
                </a:lnTo>
                <a:lnTo>
                  <a:pt x="16131" y="1087"/>
                </a:lnTo>
                <a:lnTo>
                  <a:pt x="16146" y="1090"/>
                </a:lnTo>
                <a:lnTo>
                  <a:pt x="16162" y="1092"/>
                </a:lnTo>
                <a:lnTo>
                  <a:pt x="16179" y="1094"/>
                </a:lnTo>
                <a:lnTo>
                  <a:pt x="16196" y="1095"/>
                </a:lnTo>
                <a:lnTo>
                  <a:pt x="16214" y="1096"/>
                </a:lnTo>
                <a:lnTo>
                  <a:pt x="16230" y="1095"/>
                </a:lnTo>
                <a:lnTo>
                  <a:pt x="16247" y="1094"/>
                </a:lnTo>
                <a:lnTo>
                  <a:pt x="16264" y="1092"/>
                </a:lnTo>
                <a:lnTo>
                  <a:pt x="16280" y="1090"/>
                </a:lnTo>
                <a:lnTo>
                  <a:pt x="16296" y="1087"/>
                </a:lnTo>
                <a:lnTo>
                  <a:pt x="16311" y="1083"/>
                </a:lnTo>
                <a:lnTo>
                  <a:pt x="16327" y="1077"/>
                </a:lnTo>
                <a:lnTo>
                  <a:pt x="16342" y="1072"/>
                </a:lnTo>
                <a:lnTo>
                  <a:pt x="16356" y="1066"/>
                </a:lnTo>
                <a:lnTo>
                  <a:pt x="16370" y="1058"/>
                </a:lnTo>
                <a:lnTo>
                  <a:pt x="16384" y="1051"/>
                </a:lnTo>
                <a:lnTo>
                  <a:pt x="16397" y="1043"/>
                </a:lnTo>
                <a:lnTo>
                  <a:pt x="16411" y="1033"/>
                </a:lnTo>
                <a:lnTo>
                  <a:pt x="16424" y="1023"/>
                </a:lnTo>
                <a:lnTo>
                  <a:pt x="16436" y="1012"/>
                </a:lnTo>
                <a:lnTo>
                  <a:pt x="16448" y="1000"/>
                </a:lnTo>
                <a:lnTo>
                  <a:pt x="16459" y="989"/>
                </a:lnTo>
                <a:lnTo>
                  <a:pt x="16470" y="976"/>
                </a:lnTo>
                <a:lnTo>
                  <a:pt x="16480" y="964"/>
                </a:lnTo>
                <a:lnTo>
                  <a:pt x="16490" y="950"/>
                </a:lnTo>
                <a:lnTo>
                  <a:pt x="16498" y="937"/>
                </a:lnTo>
                <a:lnTo>
                  <a:pt x="16506" y="924"/>
                </a:lnTo>
                <a:lnTo>
                  <a:pt x="16513" y="909"/>
                </a:lnTo>
                <a:lnTo>
                  <a:pt x="16519" y="894"/>
                </a:lnTo>
                <a:lnTo>
                  <a:pt x="16525" y="879"/>
                </a:lnTo>
                <a:lnTo>
                  <a:pt x="16530" y="864"/>
                </a:lnTo>
                <a:lnTo>
                  <a:pt x="16534" y="849"/>
                </a:lnTo>
                <a:lnTo>
                  <a:pt x="16537" y="833"/>
                </a:lnTo>
                <a:lnTo>
                  <a:pt x="16540" y="816"/>
                </a:lnTo>
                <a:lnTo>
                  <a:pt x="16542" y="800"/>
                </a:lnTo>
                <a:lnTo>
                  <a:pt x="16543" y="783"/>
                </a:lnTo>
                <a:lnTo>
                  <a:pt x="16543" y="765"/>
                </a:lnTo>
                <a:lnTo>
                  <a:pt x="16543" y="749"/>
                </a:lnTo>
                <a:lnTo>
                  <a:pt x="16542" y="731"/>
                </a:lnTo>
                <a:lnTo>
                  <a:pt x="16540" y="715"/>
                </a:lnTo>
                <a:lnTo>
                  <a:pt x="16537" y="698"/>
                </a:lnTo>
                <a:lnTo>
                  <a:pt x="16534" y="682"/>
                </a:lnTo>
                <a:lnTo>
                  <a:pt x="16530" y="666"/>
                </a:lnTo>
                <a:lnTo>
                  <a:pt x="16525" y="652"/>
                </a:lnTo>
                <a:lnTo>
                  <a:pt x="16519" y="636"/>
                </a:lnTo>
                <a:lnTo>
                  <a:pt x="16513" y="622"/>
                </a:lnTo>
                <a:lnTo>
                  <a:pt x="16507" y="607"/>
                </a:lnTo>
                <a:lnTo>
                  <a:pt x="16498" y="594"/>
                </a:lnTo>
                <a:lnTo>
                  <a:pt x="16490" y="580"/>
                </a:lnTo>
                <a:lnTo>
                  <a:pt x="16480" y="567"/>
                </a:lnTo>
                <a:lnTo>
                  <a:pt x="16471" y="555"/>
                </a:lnTo>
                <a:lnTo>
                  <a:pt x="16460" y="542"/>
                </a:lnTo>
                <a:lnTo>
                  <a:pt x="16449" y="529"/>
                </a:lnTo>
                <a:lnTo>
                  <a:pt x="16436" y="518"/>
                </a:lnTo>
                <a:lnTo>
                  <a:pt x="16424" y="507"/>
                </a:lnTo>
                <a:lnTo>
                  <a:pt x="16411" y="498"/>
                </a:lnTo>
                <a:lnTo>
                  <a:pt x="16398" y="488"/>
                </a:lnTo>
                <a:lnTo>
                  <a:pt x="16385" y="480"/>
                </a:lnTo>
                <a:lnTo>
                  <a:pt x="16371" y="471"/>
                </a:lnTo>
                <a:lnTo>
                  <a:pt x="16356" y="465"/>
                </a:lnTo>
                <a:lnTo>
                  <a:pt x="16342" y="459"/>
                </a:lnTo>
                <a:lnTo>
                  <a:pt x="16327" y="452"/>
                </a:lnTo>
                <a:lnTo>
                  <a:pt x="16312" y="448"/>
                </a:lnTo>
                <a:lnTo>
                  <a:pt x="16296" y="444"/>
                </a:lnTo>
                <a:lnTo>
                  <a:pt x="16281" y="441"/>
                </a:lnTo>
                <a:lnTo>
                  <a:pt x="16264" y="438"/>
                </a:lnTo>
                <a:lnTo>
                  <a:pt x="16247" y="435"/>
                </a:lnTo>
                <a:lnTo>
                  <a:pt x="16230" y="434"/>
                </a:lnTo>
                <a:lnTo>
                  <a:pt x="16214" y="434"/>
                </a:lnTo>
                <a:lnTo>
                  <a:pt x="16196" y="434"/>
                </a:lnTo>
                <a:lnTo>
                  <a:pt x="16179" y="435"/>
                </a:lnTo>
                <a:lnTo>
                  <a:pt x="16162" y="438"/>
                </a:lnTo>
                <a:lnTo>
                  <a:pt x="16146" y="441"/>
                </a:lnTo>
                <a:lnTo>
                  <a:pt x="16129" y="444"/>
                </a:lnTo>
                <a:lnTo>
                  <a:pt x="16115" y="448"/>
                </a:lnTo>
                <a:lnTo>
                  <a:pt x="16099" y="452"/>
                </a:lnTo>
                <a:lnTo>
                  <a:pt x="16084" y="459"/>
                </a:lnTo>
                <a:lnTo>
                  <a:pt x="16070" y="465"/>
                </a:lnTo>
                <a:lnTo>
                  <a:pt x="16056" y="471"/>
                </a:lnTo>
                <a:lnTo>
                  <a:pt x="16041" y="480"/>
                </a:lnTo>
                <a:lnTo>
                  <a:pt x="16029" y="488"/>
                </a:lnTo>
                <a:lnTo>
                  <a:pt x="16015" y="498"/>
                </a:lnTo>
                <a:lnTo>
                  <a:pt x="16002" y="507"/>
                </a:lnTo>
                <a:lnTo>
                  <a:pt x="15990" y="518"/>
                </a:lnTo>
                <a:lnTo>
                  <a:pt x="15978" y="529"/>
                </a:lnTo>
                <a:lnTo>
                  <a:pt x="15967" y="542"/>
                </a:lnTo>
                <a:lnTo>
                  <a:pt x="15955" y="555"/>
                </a:lnTo>
                <a:lnTo>
                  <a:pt x="15946" y="567"/>
                </a:lnTo>
                <a:lnTo>
                  <a:pt x="15936" y="580"/>
                </a:lnTo>
                <a:lnTo>
                  <a:pt x="15928" y="594"/>
                </a:lnTo>
                <a:lnTo>
                  <a:pt x="15920" y="607"/>
                </a:lnTo>
                <a:lnTo>
                  <a:pt x="15913" y="622"/>
                </a:lnTo>
                <a:lnTo>
                  <a:pt x="15907" y="636"/>
                </a:lnTo>
                <a:lnTo>
                  <a:pt x="15902" y="652"/>
                </a:lnTo>
                <a:lnTo>
                  <a:pt x="15896" y="666"/>
                </a:lnTo>
                <a:lnTo>
                  <a:pt x="15892" y="682"/>
                </a:lnTo>
                <a:lnTo>
                  <a:pt x="15889" y="698"/>
                </a:lnTo>
                <a:lnTo>
                  <a:pt x="15886" y="715"/>
                </a:lnTo>
                <a:lnTo>
                  <a:pt x="15885" y="731"/>
                </a:lnTo>
                <a:lnTo>
                  <a:pt x="15884" y="749"/>
                </a:lnTo>
                <a:lnTo>
                  <a:pt x="15883" y="765"/>
                </a:lnTo>
                <a:close/>
                <a:moveTo>
                  <a:pt x="15619" y="765"/>
                </a:moveTo>
                <a:lnTo>
                  <a:pt x="15620" y="734"/>
                </a:lnTo>
                <a:lnTo>
                  <a:pt x="15622" y="703"/>
                </a:lnTo>
                <a:lnTo>
                  <a:pt x="15625" y="674"/>
                </a:lnTo>
                <a:lnTo>
                  <a:pt x="15629" y="644"/>
                </a:lnTo>
                <a:lnTo>
                  <a:pt x="15636" y="615"/>
                </a:lnTo>
                <a:lnTo>
                  <a:pt x="15643" y="587"/>
                </a:lnTo>
                <a:lnTo>
                  <a:pt x="15652" y="560"/>
                </a:lnTo>
                <a:lnTo>
                  <a:pt x="15662" y="532"/>
                </a:lnTo>
                <a:lnTo>
                  <a:pt x="15674" y="506"/>
                </a:lnTo>
                <a:lnTo>
                  <a:pt x="15686" y="481"/>
                </a:lnTo>
                <a:lnTo>
                  <a:pt x="15700" y="455"/>
                </a:lnTo>
                <a:lnTo>
                  <a:pt x="15716" y="431"/>
                </a:lnTo>
                <a:lnTo>
                  <a:pt x="15731" y="408"/>
                </a:lnTo>
                <a:lnTo>
                  <a:pt x="15750" y="385"/>
                </a:lnTo>
                <a:lnTo>
                  <a:pt x="15769" y="362"/>
                </a:lnTo>
                <a:lnTo>
                  <a:pt x="15790" y="341"/>
                </a:lnTo>
                <a:lnTo>
                  <a:pt x="15811" y="319"/>
                </a:lnTo>
                <a:lnTo>
                  <a:pt x="15833" y="300"/>
                </a:lnTo>
                <a:lnTo>
                  <a:pt x="15856" y="283"/>
                </a:lnTo>
                <a:lnTo>
                  <a:pt x="15881" y="266"/>
                </a:lnTo>
                <a:lnTo>
                  <a:pt x="15905" y="250"/>
                </a:lnTo>
                <a:lnTo>
                  <a:pt x="15929" y="236"/>
                </a:lnTo>
                <a:lnTo>
                  <a:pt x="15955" y="223"/>
                </a:lnTo>
                <a:lnTo>
                  <a:pt x="15980" y="212"/>
                </a:lnTo>
                <a:lnTo>
                  <a:pt x="16008" y="201"/>
                </a:lnTo>
                <a:lnTo>
                  <a:pt x="16035" y="193"/>
                </a:lnTo>
                <a:lnTo>
                  <a:pt x="16063" y="186"/>
                </a:lnTo>
                <a:lnTo>
                  <a:pt x="16092" y="179"/>
                </a:lnTo>
                <a:lnTo>
                  <a:pt x="16121" y="175"/>
                </a:lnTo>
                <a:lnTo>
                  <a:pt x="16152" y="172"/>
                </a:lnTo>
                <a:lnTo>
                  <a:pt x="16182" y="170"/>
                </a:lnTo>
                <a:lnTo>
                  <a:pt x="16214" y="169"/>
                </a:lnTo>
                <a:lnTo>
                  <a:pt x="16245" y="170"/>
                </a:lnTo>
                <a:lnTo>
                  <a:pt x="16275" y="172"/>
                </a:lnTo>
                <a:lnTo>
                  <a:pt x="16305" y="175"/>
                </a:lnTo>
                <a:lnTo>
                  <a:pt x="16334" y="179"/>
                </a:lnTo>
                <a:lnTo>
                  <a:pt x="16363" y="186"/>
                </a:lnTo>
                <a:lnTo>
                  <a:pt x="16391" y="193"/>
                </a:lnTo>
                <a:lnTo>
                  <a:pt x="16418" y="201"/>
                </a:lnTo>
                <a:lnTo>
                  <a:pt x="16446" y="212"/>
                </a:lnTo>
                <a:lnTo>
                  <a:pt x="16472" y="223"/>
                </a:lnTo>
                <a:lnTo>
                  <a:pt x="16497" y="236"/>
                </a:lnTo>
                <a:lnTo>
                  <a:pt x="16522" y="250"/>
                </a:lnTo>
                <a:lnTo>
                  <a:pt x="16546" y="266"/>
                </a:lnTo>
                <a:lnTo>
                  <a:pt x="16570" y="283"/>
                </a:lnTo>
                <a:lnTo>
                  <a:pt x="16593" y="300"/>
                </a:lnTo>
                <a:lnTo>
                  <a:pt x="16615" y="319"/>
                </a:lnTo>
                <a:lnTo>
                  <a:pt x="16637" y="341"/>
                </a:lnTo>
                <a:lnTo>
                  <a:pt x="16657" y="362"/>
                </a:lnTo>
                <a:lnTo>
                  <a:pt x="16677" y="385"/>
                </a:lnTo>
                <a:lnTo>
                  <a:pt x="16695" y="408"/>
                </a:lnTo>
                <a:lnTo>
                  <a:pt x="16711" y="431"/>
                </a:lnTo>
                <a:lnTo>
                  <a:pt x="16726" y="455"/>
                </a:lnTo>
                <a:lnTo>
                  <a:pt x="16741" y="481"/>
                </a:lnTo>
                <a:lnTo>
                  <a:pt x="16753" y="506"/>
                </a:lnTo>
                <a:lnTo>
                  <a:pt x="16764" y="532"/>
                </a:lnTo>
                <a:lnTo>
                  <a:pt x="16774" y="560"/>
                </a:lnTo>
                <a:lnTo>
                  <a:pt x="16783" y="587"/>
                </a:lnTo>
                <a:lnTo>
                  <a:pt x="16790" y="615"/>
                </a:lnTo>
                <a:lnTo>
                  <a:pt x="16796" y="644"/>
                </a:lnTo>
                <a:lnTo>
                  <a:pt x="16801" y="674"/>
                </a:lnTo>
                <a:lnTo>
                  <a:pt x="16804" y="703"/>
                </a:lnTo>
                <a:lnTo>
                  <a:pt x="16806" y="734"/>
                </a:lnTo>
                <a:lnTo>
                  <a:pt x="16807" y="765"/>
                </a:lnTo>
                <a:lnTo>
                  <a:pt x="16806" y="797"/>
                </a:lnTo>
                <a:lnTo>
                  <a:pt x="16804" y="828"/>
                </a:lnTo>
                <a:lnTo>
                  <a:pt x="16801" y="857"/>
                </a:lnTo>
                <a:lnTo>
                  <a:pt x="16796" y="887"/>
                </a:lnTo>
                <a:lnTo>
                  <a:pt x="16790" y="916"/>
                </a:lnTo>
                <a:lnTo>
                  <a:pt x="16783" y="944"/>
                </a:lnTo>
                <a:lnTo>
                  <a:pt x="16774" y="971"/>
                </a:lnTo>
                <a:lnTo>
                  <a:pt x="16764" y="998"/>
                </a:lnTo>
                <a:lnTo>
                  <a:pt x="16752" y="1025"/>
                </a:lnTo>
                <a:lnTo>
                  <a:pt x="16740" y="1050"/>
                </a:lnTo>
                <a:lnTo>
                  <a:pt x="16726" y="1074"/>
                </a:lnTo>
                <a:lnTo>
                  <a:pt x="16710" y="1100"/>
                </a:lnTo>
                <a:lnTo>
                  <a:pt x="16695" y="1123"/>
                </a:lnTo>
                <a:lnTo>
                  <a:pt x="16676" y="1146"/>
                </a:lnTo>
                <a:lnTo>
                  <a:pt x="16657" y="1168"/>
                </a:lnTo>
                <a:lnTo>
                  <a:pt x="16636" y="1190"/>
                </a:lnTo>
                <a:lnTo>
                  <a:pt x="16615" y="1210"/>
                </a:lnTo>
                <a:lnTo>
                  <a:pt x="16592" y="1230"/>
                </a:lnTo>
                <a:lnTo>
                  <a:pt x="16570" y="1248"/>
                </a:lnTo>
                <a:lnTo>
                  <a:pt x="16545" y="1265"/>
                </a:lnTo>
                <a:lnTo>
                  <a:pt x="16521" y="1280"/>
                </a:lnTo>
                <a:lnTo>
                  <a:pt x="16496" y="1295"/>
                </a:lnTo>
                <a:lnTo>
                  <a:pt x="16471" y="1307"/>
                </a:lnTo>
                <a:lnTo>
                  <a:pt x="16445" y="1319"/>
                </a:lnTo>
                <a:lnTo>
                  <a:pt x="16418" y="1328"/>
                </a:lnTo>
                <a:lnTo>
                  <a:pt x="16391" y="1337"/>
                </a:lnTo>
                <a:lnTo>
                  <a:pt x="16363" y="1344"/>
                </a:lnTo>
                <a:lnTo>
                  <a:pt x="16334" y="1350"/>
                </a:lnTo>
                <a:lnTo>
                  <a:pt x="16305" y="1356"/>
                </a:lnTo>
                <a:lnTo>
                  <a:pt x="16275" y="1359"/>
                </a:lnTo>
                <a:lnTo>
                  <a:pt x="16244" y="1361"/>
                </a:lnTo>
                <a:lnTo>
                  <a:pt x="16214" y="1361"/>
                </a:lnTo>
                <a:lnTo>
                  <a:pt x="16182" y="1361"/>
                </a:lnTo>
                <a:lnTo>
                  <a:pt x="16152" y="1359"/>
                </a:lnTo>
                <a:lnTo>
                  <a:pt x="16121" y="1356"/>
                </a:lnTo>
                <a:lnTo>
                  <a:pt x="16093" y="1350"/>
                </a:lnTo>
                <a:lnTo>
                  <a:pt x="16063" y="1344"/>
                </a:lnTo>
                <a:lnTo>
                  <a:pt x="16036" y="1337"/>
                </a:lnTo>
                <a:lnTo>
                  <a:pt x="16008" y="1328"/>
                </a:lnTo>
                <a:lnTo>
                  <a:pt x="15981" y="1319"/>
                </a:lnTo>
                <a:lnTo>
                  <a:pt x="15955" y="1307"/>
                </a:lnTo>
                <a:lnTo>
                  <a:pt x="15930" y="1295"/>
                </a:lnTo>
                <a:lnTo>
                  <a:pt x="15905" y="1280"/>
                </a:lnTo>
                <a:lnTo>
                  <a:pt x="15881" y="1265"/>
                </a:lnTo>
                <a:lnTo>
                  <a:pt x="15857" y="1248"/>
                </a:lnTo>
                <a:lnTo>
                  <a:pt x="15834" y="1230"/>
                </a:lnTo>
                <a:lnTo>
                  <a:pt x="15812" y="1210"/>
                </a:lnTo>
                <a:lnTo>
                  <a:pt x="15790" y="1190"/>
                </a:lnTo>
                <a:lnTo>
                  <a:pt x="15769" y="1168"/>
                </a:lnTo>
                <a:lnTo>
                  <a:pt x="15750" y="1146"/>
                </a:lnTo>
                <a:lnTo>
                  <a:pt x="15732" y="1123"/>
                </a:lnTo>
                <a:lnTo>
                  <a:pt x="15716" y="1100"/>
                </a:lnTo>
                <a:lnTo>
                  <a:pt x="15700" y="1074"/>
                </a:lnTo>
                <a:lnTo>
                  <a:pt x="15686" y="1050"/>
                </a:lnTo>
                <a:lnTo>
                  <a:pt x="15674" y="1025"/>
                </a:lnTo>
                <a:lnTo>
                  <a:pt x="15662" y="998"/>
                </a:lnTo>
                <a:lnTo>
                  <a:pt x="15652" y="971"/>
                </a:lnTo>
                <a:lnTo>
                  <a:pt x="15643" y="944"/>
                </a:lnTo>
                <a:lnTo>
                  <a:pt x="15636" y="916"/>
                </a:lnTo>
                <a:lnTo>
                  <a:pt x="15629" y="887"/>
                </a:lnTo>
                <a:lnTo>
                  <a:pt x="15625" y="857"/>
                </a:lnTo>
                <a:lnTo>
                  <a:pt x="15622" y="828"/>
                </a:lnTo>
                <a:lnTo>
                  <a:pt x="15620" y="797"/>
                </a:lnTo>
                <a:lnTo>
                  <a:pt x="15619" y="765"/>
                </a:lnTo>
                <a:close/>
                <a:moveTo>
                  <a:pt x="14871" y="1323"/>
                </a:moveTo>
                <a:lnTo>
                  <a:pt x="14848" y="1323"/>
                </a:lnTo>
                <a:lnTo>
                  <a:pt x="14827" y="1321"/>
                </a:lnTo>
                <a:lnTo>
                  <a:pt x="14807" y="1319"/>
                </a:lnTo>
                <a:lnTo>
                  <a:pt x="14790" y="1316"/>
                </a:lnTo>
                <a:lnTo>
                  <a:pt x="14774" y="1310"/>
                </a:lnTo>
                <a:lnTo>
                  <a:pt x="14761" y="1305"/>
                </a:lnTo>
                <a:lnTo>
                  <a:pt x="14748" y="1299"/>
                </a:lnTo>
                <a:lnTo>
                  <a:pt x="14739" y="1291"/>
                </a:lnTo>
                <a:lnTo>
                  <a:pt x="14733" y="1287"/>
                </a:lnTo>
                <a:lnTo>
                  <a:pt x="14729" y="1282"/>
                </a:lnTo>
                <a:lnTo>
                  <a:pt x="14725" y="1277"/>
                </a:lnTo>
                <a:lnTo>
                  <a:pt x="14721" y="1270"/>
                </a:lnTo>
                <a:lnTo>
                  <a:pt x="14715" y="1257"/>
                </a:lnTo>
                <a:lnTo>
                  <a:pt x="14708" y="1242"/>
                </a:lnTo>
                <a:lnTo>
                  <a:pt x="14704" y="1224"/>
                </a:lnTo>
                <a:lnTo>
                  <a:pt x="14701" y="1206"/>
                </a:lnTo>
                <a:lnTo>
                  <a:pt x="14699" y="1185"/>
                </a:lnTo>
                <a:lnTo>
                  <a:pt x="14699" y="1163"/>
                </a:lnTo>
                <a:lnTo>
                  <a:pt x="14699" y="383"/>
                </a:lnTo>
                <a:lnTo>
                  <a:pt x="14699" y="358"/>
                </a:lnTo>
                <a:lnTo>
                  <a:pt x="14701" y="337"/>
                </a:lnTo>
                <a:lnTo>
                  <a:pt x="14704" y="317"/>
                </a:lnTo>
                <a:lnTo>
                  <a:pt x="14708" y="298"/>
                </a:lnTo>
                <a:lnTo>
                  <a:pt x="14713" y="283"/>
                </a:lnTo>
                <a:lnTo>
                  <a:pt x="14721" y="268"/>
                </a:lnTo>
                <a:lnTo>
                  <a:pt x="14728" y="255"/>
                </a:lnTo>
                <a:lnTo>
                  <a:pt x="14738" y="244"/>
                </a:lnTo>
                <a:lnTo>
                  <a:pt x="14748" y="234"/>
                </a:lnTo>
                <a:lnTo>
                  <a:pt x="14761" y="226"/>
                </a:lnTo>
                <a:lnTo>
                  <a:pt x="14775" y="219"/>
                </a:lnTo>
                <a:lnTo>
                  <a:pt x="14791" y="213"/>
                </a:lnTo>
                <a:lnTo>
                  <a:pt x="14809" y="209"/>
                </a:lnTo>
                <a:lnTo>
                  <a:pt x="14829" y="206"/>
                </a:lnTo>
                <a:lnTo>
                  <a:pt x="14851" y="203"/>
                </a:lnTo>
                <a:lnTo>
                  <a:pt x="14874" y="203"/>
                </a:lnTo>
                <a:lnTo>
                  <a:pt x="15083" y="203"/>
                </a:lnTo>
                <a:lnTo>
                  <a:pt x="15120" y="205"/>
                </a:lnTo>
                <a:lnTo>
                  <a:pt x="15155" y="208"/>
                </a:lnTo>
                <a:lnTo>
                  <a:pt x="15171" y="210"/>
                </a:lnTo>
                <a:lnTo>
                  <a:pt x="15187" y="212"/>
                </a:lnTo>
                <a:lnTo>
                  <a:pt x="15203" y="215"/>
                </a:lnTo>
                <a:lnTo>
                  <a:pt x="15219" y="219"/>
                </a:lnTo>
                <a:lnTo>
                  <a:pt x="15233" y="223"/>
                </a:lnTo>
                <a:lnTo>
                  <a:pt x="15248" y="228"/>
                </a:lnTo>
                <a:lnTo>
                  <a:pt x="15262" y="233"/>
                </a:lnTo>
                <a:lnTo>
                  <a:pt x="15275" y="238"/>
                </a:lnTo>
                <a:lnTo>
                  <a:pt x="15288" y="245"/>
                </a:lnTo>
                <a:lnTo>
                  <a:pt x="15301" y="251"/>
                </a:lnTo>
                <a:lnTo>
                  <a:pt x="15313" y="258"/>
                </a:lnTo>
                <a:lnTo>
                  <a:pt x="15325" y="266"/>
                </a:lnTo>
                <a:lnTo>
                  <a:pt x="15337" y="275"/>
                </a:lnTo>
                <a:lnTo>
                  <a:pt x="15350" y="285"/>
                </a:lnTo>
                <a:lnTo>
                  <a:pt x="15361" y="295"/>
                </a:lnTo>
                <a:lnTo>
                  <a:pt x="15371" y="306"/>
                </a:lnTo>
                <a:lnTo>
                  <a:pt x="15381" y="317"/>
                </a:lnTo>
                <a:lnTo>
                  <a:pt x="15390" y="330"/>
                </a:lnTo>
                <a:lnTo>
                  <a:pt x="15397" y="343"/>
                </a:lnTo>
                <a:lnTo>
                  <a:pt x="15405" y="355"/>
                </a:lnTo>
                <a:lnTo>
                  <a:pt x="15411" y="370"/>
                </a:lnTo>
                <a:lnTo>
                  <a:pt x="15416" y="384"/>
                </a:lnTo>
                <a:lnTo>
                  <a:pt x="15420" y="399"/>
                </a:lnTo>
                <a:lnTo>
                  <a:pt x="15425" y="414"/>
                </a:lnTo>
                <a:lnTo>
                  <a:pt x="15428" y="430"/>
                </a:lnTo>
                <a:lnTo>
                  <a:pt x="15430" y="447"/>
                </a:lnTo>
                <a:lnTo>
                  <a:pt x="15431" y="464"/>
                </a:lnTo>
                <a:lnTo>
                  <a:pt x="15431" y="482"/>
                </a:lnTo>
                <a:lnTo>
                  <a:pt x="15431" y="502"/>
                </a:lnTo>
                <a:lnTo>
                  <a:pt x="15429" y="521"/>
                </a:lnTo>
                <a:lnTo>
                  <a:pt x="15427" y="539"/>
                </a:lnTo>
                <a:lnTo>
                  <a:pt x="15423" y="556"/>
                </a:lnTo>
                <a:lnTo>
                  <a:pt x="15417" y="572"/>
                </a:lnTo>
                <a:lnTo>
                  <a:pt x="15412" y="588"/>
                </a:lnTo>
                <a:lnTo>
                  <a:pt x="15405" y="603"/>
                </a:lnTo>
                <a:lnTo>
                  <a:pt x="15396" y="618"/>
                </a:lnTo>
                <a:lnTo>
                  <a:pt x="15388" y="630"/>
                </a:lnTo>
                <a:lnTo>
                  <a:pt x="15377" y="643"/>
                </a:lnTo>
                <a:lnTo>
                  <a:pt x="15366" y="655"/>
                </a:lnTo>
                <a:lnTo>
                  <a:pt x="15353" y="666"/>
                </a:lnTo>
                <a:lnTo>
                  <a:pt x="15340" y="677"/>
                </a:lnTo>
                <a:lnTo>
                  <a:pt x="15326" y="686"/>
                </a:lnTo>
                <a:lnTo>
                  <a:pt x="15310" y="695"/>
                </a:lnTo>
                <a:lnTo>
                  <a:pt x="15293" y="702"/>
                </a:lnTo>
                <a:lnTo>
                  <a:pt x="15321" y="711"/>
                </a:lnTo>
                <a:lnTo>
                  <a:pt x="15346" y="719"/>
                </a:lnTo>
                <a:lnTo>
                  <a:pt x="15370" y="730"/>
                </a:lnTo>
                <a:lnTo>
                  <a:pt x="15392" y="741"/>
                </a:lnTo>
                <a:lnTo>
                  <a:pt x="15412" y="754"/>
                </a:lnTo>
                <a:lnTo>
                  <a:pt x="15431" y="769"/>
                </a:lnTo>
                <a:lnTo>
                  <a:pt x="15439" y="776"/>
                </a:lnTo>
                <a:lnTo>
                  <a:pt x="15448" y="784"/>
                </a:lnTo>
                <a:lnTo>
                  <a:pt x="15455" y="793"/>
                </a:lnTo>
                <a:lnTo>
                  <a:pt x="15462" y="801"/>
                </a:lnTo>
                <a:lnTo>
                  <a:pt x="15470" y="810"/>
                </a:lnTo>
                <a:lnTo>
                  <a:pt x="15476" y="819"/>
                </a:lnTo>
                <a:lnTo>
                  <a:pt x="15482" y="830"/>
                </a:lnTo>
                <a:lnTo>
                  <a:pt x="15488" y="839"/>
                </a:lnTo>
                <a:lnTo>
                  <a:pt x="15493" y="850"/>
                </a:lnTo>
                <a:lnTo>
                  <a:pt x="15497" y="860"/>
                </a:lnTo>
                <a:lnTo>
                  <a:pt x="15501" y="872"/>
                </a:lnTo>
                <a:lnTo>
                  <a:pt x="15506" y="882"/>
                </a:lnTo>
                <a:lnTo>
                  <a:pt x="15512" y="907"/>
                </a:lnTo>
                <a:lnTo>
                  <a:pt x="15516" y="932"/>
                </a:lnTo>
                <a:lnTo>
                  <a:pt x="15518" y="958"/>
                </a:lnTo>
                <a:lnTo>
                  <a:pt x="15519" y="987"/>
                </a:lnTo>
                <a:lnTo>
                  <a:pt x="15519" y="1007"/>
                </a:lnTo>
                <a:lnTo>
                  <a:pt x="15517" y="1028"/>
                </a:lnTo>
                <a:lnTo>
                  <a:pt x="15515" y="1047"/>
                </a:lnTo>
                <a:lnTo>
                  <a:pt x="15512" y="1066"/>
                </a:lnTo>
                <a:lnTo>
                  <a:pt x="15508" y="1085"/>
                </a:lnTo>
                <a:lnTo>
                  <a:pt x="15502" y="1103"/>
                </a:lnTo>
                <a:lnTo>
                  <a:pt x="15497" y="1120"/>
                </a:lnTo>
                <a:lnTo>
                  <a:pt x="15490" y="1136"/>
                </a:lnTo>
                <a:lnTo>
                  <a:pt x="15482" y="1152"/>
                </a:lnTo>
                <a:lnTo>
                  <a:pt x="15474" y="1167"/>
                </a:lnTo>
                <a:lnTo>
                  <a:pt x="15463" y="1182"/>
                </a:lnTo>
                <a:lnTo>
                  <a:pt x="15453" y="1196"/>
                </a:lnTo>
                <a:lnTo>
                  <a:pt x="15442" y="1209"/>
                </a:lnTo>
                <a:lnTo>
                  <a:pt x="15430" y="1221"/>
                </a:lnTo>
                <a:lnTo>
                  <a:pt x="15416" y="1233"/>
                </a:lnTo>
                <a:lnTo>
                  <a:pt x="15403" y="1245"/>
                </a:lnTo>
                <a:lnTo>
                  <a:pt x="15389" y="1255"/>
                </a:lnTo>
                <a:lnTo>
                  <a:pt x="15375" y="1263"/>
                </a:lnTo>
                <a:lnTo>
                  <a:pt x="15361" y="1271"/>
                </a:lnTo>
                <a:lnTo>
                  <a:pt x="15346" y="1279"/>
                </a:lnTo>
                <a:lnTo>
                  <a:pt x="15330" y="1286"/>
                </a:lnTo>
                <a:lnTo>
                  <a:pt x="15314" y="1293"/>
                </a:lnTo>
                <a:lnTo>
                  <a:pt x="15298" y="1298"/>
                </a:lnTo>
                <a:lnTo>
                  <a:pt x="15280" y="1303"/>
                </a:lnTo>
                <a:lnTo>
                  <a:pt x="15262" y="1308"/>
                </a:lnTo>
                <a:lnTo>
                  <a:pt x="15244" y="1311"/>
                </a:lnTo>
                <a:lnTo>
                  <a:pt x="15225" y="1316"/>
                </a:lnTo>
                <a:lnTo>
                  <a:pt x="15206" y="1318"/>
                </a:lnTo>
                <a:lnTo>
                  <a:pt x="15185" y="1320"/>
                </a:lnTo>
                <a:lnTo>
                  <a:pt x="15165" y="1322"/>
                </a:lnTo>
                <a:lnTo>
                  <a:pt x="15144" y="1323"/>
                </a:lnTo>
                <a:lnTo>
                  <a:pt x="15122" y="1323"/>
                </a:lnTo>
                <a:lnTo>
                  <a:pt x="14871" y="1323"/>
                </a:lnTo>
                <a:close/>
                <a:moveTo>
                  <a:pt x="14953" y="1104"/>
                </a:moveTo>
                <a:lnTo>
                  <a:pt x="15080" y="1104"/>
                </a:lnTo>
                <a:lnTo>
                  <a:pt x="15101" y="1104"/>
                </a:lnTo>
                <a:lnTo>
                  <a:pt x="15120" y="1102"/>
                </a:lnTo>
                <a:lnTo>
                  <a:pt x="15139" y="1100"/>
                </a:lnTo>
                <a:lnTo>
                  <a:pt x="15156" y="1096"/>
                </a:lnTo>
                <a:lnTo>
                  <a:pt x="15171" y="1091"/>
                </a:lnTo>
                <a:lnTo>
                  <a:pt x="15185" y="1086"/>
                </a:lnTo>
                <a:lnTo>
                  <a:pt x="15198" y="1080"/>
                </a:lnTo>
                <a:lnTo>
                  <a:pt x="15209" y="1072"/>
                </a:lnTo>
                <a:lnTo>
                  <a:pt x="15220" y="1064"/>
                </a:lnTo>
                <a:lnTo>
                  <a:pt x="15228" y="1054"/>
                </a:lnTo>
                <a:lnTo>
                  <a:pt x="15236" y="1045"/>
                </a:lnTo>
                <a:lnTo>
                  <a:pt x="15242" y="1033"/>
                </a:lnTo>
                <a:lnTo>
                  <a:pt x="15246" y="1021"/>
                </a:lnTo>
                <a:lnTo>
                  <a:pt x="15250" y="1008"/>
                </a:lnTo>
                <a:lnTo>
                  <a:pt x="15251" y="993"/>
                </a:lnTo>
                <a:lnTo>
                  <a:pt x="15252" y="978"/>
                </a:lnTo>
                <a:lnTo>
                  <a:pt x="15251" y="963"/>
                </a:lnTo>
                <a:lnTo>
                  <a:pt x="15250" y="949"/>
                </a:lnTo>
                <a:lnTo>
                  <a:pt x="15246" y="935"/>
                </a:lnTo>
                <a:lnTo>
                  <a:pt x="15242" y="922"/>
                </a:lnTo>
                <a:lnTo>
                  <a:pt x="15236" y="912"/>
                </a:lnTo>
                <a:lnTo>
                  <a:pt x="15228" y="901"/>
                </a:lnTo>
                <a:lnTo>
                  <a:pt x="15219" y="892"/>
                </a:lnTo>
                <a:lnTo>
                  <a:pt x="15208" y="883"/>
                </a:lnTo>
                <a:lnTo>
                  <a:pt x="15197" y="876"/>
                </a:lnTo>
                <a:lnTo>
                  <a:pt x="15183" y="870"/>
                </a:lnTo>
                <a:lnTo>
                  <a:pt x="15169" y="864"/>
                </a:lnTo>
                <a:lnTo>
                  <a:pt x="15154" y="860"/>
                </a:lnTo>
                <a:lnTo>
                  <a:pt x="15136" y="857"/>
                </a:lnTo>
                <a:lnTo>
                  <a:pt x="15117" y="854"/>
                </a:lnTo>
                <a:lnTo>
                  <a:pt x="15097" y="853"/>
                </a:lnTo>
                <a:lnTo>
                  <a:pt x="15076" y="853"/>
                </a:lnTo>
                <a:lnTo>
                  <a:pt x="14953" y="853"/>
                </a:lnTo>
                <a:lnTo>
                  <a:pt x="14953" y="1104"/>
                </a:lnTo>
                <a:close/>
                <a:moveTo>
                  <a:pt x="14953" y="639"/>
                </a:moveTo>
                <a:lnTo>
                  <a:pt x="15059" y="639"/>
                </a:lnTo>
                <a:lnTo>
                  <a:pt x="15073" y="639"/>
                </a:lnTo>
                <a:lnTo>
                  <a:pt x="15085" y="638"/>
                </a:lnTo>
                <a:lnTo>
                  <a:pt x="15097" y="636"/>
                </a:lnTo>
                <a:lnTo>
                  <a:pt x="15108" y="633"/>
                </a:lnTo>
                <a:lnTo>
                  <a:pt x="15119" y="628"/>
                </a:lnTo>
                <a:lnTo>
                  <a:pt x="15129" y="624"/>
                </a:lnTo>
                <a:lnTo>
                  <a:pt x="15139" y="619"/>
                </a:lnTo>
                <a:lnTo>
                  <a:pt x="15147" y="613"/>
                </a:lnTo>
                <a:lnTo>
                  <a:pt x="15157" y="605"/>
                </a:lnTo>
                <a:lnTo>
                  <a:pt x="15164" y="597"/>
                </a:lnTo>
                <a:lnTo>
                  <a:pt x="15170" y="587"/>
                </a:lnTo>
                <a:lnTo>
                  <a:pt x="15176" y="578"/>
                </a:lnTo>
                <a:lnTo>
                  <a:pt x="15180" y="567"/>
                </a:lnTo>
                <a:lnTo>
                  <a:pt x="15183" y="556"/>
                </a:lnTo>
                <a:lnTo>
                  <a:pt x="15185" y="544"/>
                </a:lnTo>
                <a:lnTo>
                  <a:pt x="15185" y="531"/>
                </a:lnTo>
                <a:lnTo>
                  <a:pt x="15185" y="518"/>
                </a:lnTo>
                <a:lnTo>
                  <a:pt x="15183" y="505"/>
                </a:lnTo>
                <a:lnTo>
                  <a:pt x="15180" y="493"/>
                </a:lnTo>
                <a:lnTo>
                  <a:pt x="15176" y="483"/>
                </a:lnTo>
                <a:lnTo>
                  <a:pt x="15170" y="472"/>
                </a:lnTo>
                <a:lnTo>
                  <a:pt x="15164" y="463"/>
                </a:lnTo>
                <a:lnTo>
                  <a:pt x="15156" y="454"/>
                </a:lnTo>
                <a:lnTo>
                  <a:pt x="15147" y="447"/>
                </a:lnTo>
                <a:lnTo>
                  <a:pt x="15138" y="441"/>
                </a:lnTo>
                <a:lnTo>
                  <a:pt x="15128" y="435"/>
                </a:lnTo>
                <a:lnTo>
                  <a:pt x="15118" y="431"/>
                </a:lnTo>
                <a:lnTo>
                  <a:pt x="15107" y="427"/>
                </a:lnTo>
                <a:lnTo>
                  <a:pt x="15096" y="424"/>
                </a:lnTo>
                <a:lnTo>
                  <a:pt x="15083" y="422"/>
                </a:lnTo>
                <a:lnTo>
                  <a:pt x="15071" y="421"/>
                </a:lnTo>
                <a:lnTo>
                  <a:pt x="15057" y="421"/>
                </a:lnTo>
                <a:lnTo>
                  <a:pt x="14953" y="421"/>
                </a:lnTo>
                <a:lnTo>
                  <a:pt x="14953" y="639"/>
                </a:lnTo>
                <a:close/>
                <a:moveTo>
                  <a:pt x="13622" y="765"/>
                </a:moveTo>
                <a:lnTo>
                  <a:pt x="13622" y="783"/>
                </a:lnTo>
                <a:lnTo>
                  <a:pt x="13623" y="800"/>
                </a:lnTo>
                <a:lnTo>
                  <a:pt x="13625" y="816"/>
                </a:lnTo>
                <a:lnTo>
                  <a:pt x="13628" y="833"/>
                </a:lnTo>
                <a:lnTo>
                  <a:pt x="13632" y="849"/>
                </a:lnTo>
                <a:lnTo>
                  <a:pt x="13636" y="864"/>
                </a:lnTo>
                <a:lnTo>
                  <a:pt x="13640" y="879"/>
                </a:lnTo>
                <a:lnTo>
                  <a:pt x="13646" y="894"/>
                </a:lnTo>
                <a:lnTo>
                  <a:pt x="13653" y="909"/>
                </a:lnTo>
                <a:lnTo>
                  <a:pt x="13659" y="924"/>
                </a:lnTo>
                <a:lnTo>
                  <a:pt x="13667" y="937"/>
                </a:lnTo>
                <a:lnTo>
                  <a:pt x="13676" y="950"/>
                </a:lnTo>
                <a:lnTo>
                  <a:pt x="13685" y="964"/>
                </a:lnTo>
                <a:lnTo>
                  <a:pt x="13695" y="976"/>
                </a:lnTo>
                <a:lnTo>
                  <a:pt x="13706" y="989"/>
                </a:lnTo>
                <a:lnTo>
                  <a:pt x="13718" y="1000"/>
                </a:lnTo>
                <a:lnTo>
                  <a:pt x="13729" y="1012"/>
                </a:lnTo>
                <a:lnTo>
                  <a:pt x="13742" y="1023"/>
                </a:lnTo>
                <a:lnTo>
                  <a:pt x="13754" y="1033"/>
                </a:lnTo>
                <a:lnTo>
                  <a:pt x="13768" y="1043"/>
                </a:lnTo>
                <a:lnTo>
                  <a:pt x="13782" y="1051"/>
                </a:lnTo>
                <a:lnTo>
                  <a:pt x="13795" y="1058"/>
                </a:lnTo>
                <a:lnTo>
                  <a:pt x="13809" y="1066"/>
                </a:lnTo>
                <a:lnTo>
                  <a:pt x="13824" y="1072"/>
                </a:lnTo>
                <a:lnTo>
                  <a:pt x="13838" y="1077"/>
                </a:lnTo>
                <a:lnTo>
                  <a:pt x="13854" y="1083"/>
                </a:lnTo>
                <a:lnTo>
                  <a:pt x="13869" y="1087"/>
                </a:lnTo>
                <a:lnTo>
                  <a:pt x="13886" y="1090"/>
                </a:lnTo>
                <a:lnTo>
                  <a:pt x="13901" y="1092"/>
                </a:lnTo>
                <a:lnTo>
                  <a:pt x="13918" y="1094"/>
                </a:lnTo>
                <a:lnTo>
                  <a:pt x="13935" y="1095"/>
                </a:lnTo>
                <a:lnTo>
                  <a:pt x="13952" y="1096"/>
                </a:lnTo>
                <a:lnTo>
                  <a:pt x="13970" y="1095"/>
                </a:lnTo>
                <a:lnTo>
                  <a:pt x="13987" y="1094"/>
                </a:lnTo>
                <a:lnTo>
                  <a:pt x="14003" y="1092"/>
                </a:lnTo>
                <a:lnTo>
                  <a:pt x="14019" y="1090"/>
                </a:lnTo>
                <a:lnTo>
                  <a:pt x="14035" y="1087"/>
                </a:lnTo>
                <a:lnTo>
                  <a:pt x="14051" y="1083"/>
                </a:lnTo>
                <a:lnTo>
                  <a:pt x="14065" y="1077"/>
                </a:lnTo>
                <a:lnTo>
                  <a:pt x="14080" y="1072"/>
                </a:lnTo>
                <a:lnTo>
                  <a:pt x="14095" y="1066"/>
                </a:lnTo>
                <a:lnTo>
                  <a:pt x="14109" y="1058"/>
                </a:lnTo>
                <a:lnTo>
                  <a:pt x="14123" y="1051"/>
                </a:lnTo>
                <a:lnTo>
                  <a:pt x="14137" y="1043"/>
                </a:lnTo>
                <a:lnTo>
                  <a:pt x="14149" y="1033"/>
                </a:lnTo>
                <a:lnTo>
                  <a:pt x="14162" y="1023"/>
                </a:lnTo>
                <a:lnTo>
                  <a:pt x="14175" y="1012"/>
                </a:lnTo>
                <a:lnTo>
                  <a:pt x="14187" y="1000"/>
                </a:lnTo>
                <a:lnTo>
                  <a:pt x="14199" y="989"/>
                </a:lnTo>
                <a:lnTo>
                  <a:pt x="14209" y="976"/>
                </a:lnTo>
                <a:lnTo>
                  <a:pt x="14220" y="964"/>
                </a:lnTo>
                <a:lnTo>
                  <a:pt x="14228" y="950"/>
                </a:lnTo>
                <a:lnTo>
                  <a:pt x="14238" y="937"/>
                </a:lnTo>
                <a:lnTo>
                  <a:pt x="14245" y="924"/>
                </a:lnTo>
                <a:lnTo>
                  <a:pt x="14252" y="909"/>
                </a:lnTo>
                <a:lnTo>
                  <a:pt x="14259" y="894"/>
                </a:lnTo>
                <a:lnTo>
                  <a:pt x="14264" y="879"/>
                </a:lnTo>
                <a:lnTo>
                  <a:pt x="14269" y="864"/>
                </a:lnTo>
                <a:lnTo>
                  <a:pt x="14273" y="849"/>
                </a:lnTo>
                <a:lnTo>
                  <a:pt x="14276" y="833"/>
                </a:lnTo>
                <a:lnTo>
                  <a:pt x="14279" y="816"/>
                </a:lnTo>
                <a:lnTo>
                  <a:pt x="14281" y="800"/>
                </a:lnTo>
                <a:lnTo>
                  <a:pt x="14282" y="783"/>
                </a:lnTo>
                <a:lnTo>
                  <a:pt x="14283" y="765"/>
                </a:lnTo>
                <a:lnTo>
                  <a:pt x="14282" y="749"/>
                </a:lnTo>
                <a:lnTo>
                  <a:pt x="14281" y="731"/>
                </a:lnTo>
                <a:lnTo>
                  <a:pt x="14279" y="715"/>
                </a:lnTo>
                <a:lnTo>
                  <a:pt x="14276" y="698"/>
                </a:lnTo>
                <a:lnTo>
                  <a:pt x="14273" y="682"/>
                </a:lnTo>
                <a:lnTo>
                  <a:pt x="14269" y="666"/>
                </a:lnTo>
                <a:lnTo>
                  <a:pt x="14264" y="652"/>
                </a:lnTo>
                <a:lnTo>
                  <a:pt x="14259" y="636"/>
                </a:lnTo>
                <a:lnTo>
                  <a:pt x="14252" y="622"/>
                </a:lnTo>
                <a:lnTo>
                  <a:pt x="14245" y="607"/>
                </a:lnTo>
                <a:lnTo>
                  <a:pt x="14238" y="594"/>
                </a:lnTo>
                <a:lnTo>
                  <a:pt x="14229" y="580"/>
                </a:lnTo>
                <a:lnTo>
                  <a:pt x="14220" y="567"/>
                </a:lnTo>
                <a:lnTo>
                  <a:pt x="14209" y="555"/>
                </a:lnTo>
                <a:lnTo>
                  <a:pt x="14199" y="542"/>
                </a:lnTo>
                <a:lnTo>
                  <a:pt x="14187" y="529"/>
                </a:lnTo>
                <a:lnTo>
                  <a:pt x="14176" y="518"/>
                </a:lnTo>
                <a:lnTo>
                  <a:pt x="14163" y="507"/>
                </a:lnTo>
                <a:lnTo>
                  <a:pt x="14150" y="498"/>
                </a:lnTo>
                <a:lnTo>
                  <a:pt x="14137" y="488"/>
                </a:lnTo>
                <a:lnTo>
                  <a:pt x="14123" y="480"/>
                </a:lnTo>
                <a:lnTo>
                  <a:pt x="14109" y="471"/>
                </a:lnTo>
                <a:lnTo>
                  <a:pt x="14096" y="465"/>
                </a:lnTo>
                <a:lnTo>
                  <a:pt x="14081" y="459"/>
                </a:lnTo>
                <a:lnTo>
                  <a:pt x="14066" y="452"/>
                </a:lnTo>
                <a:lnTo>
                  <a:pt x="14051" y="448"/>
                </a:lnTo>
                <a:lnTo>
                  <a:pt x="14036" y="444"/>
                </a:lnTo>
                <a:lnTo>
                  <a:pt x="14019" y="441"/>
                </a:lnTo>
                <a:lnTo>
                  <a:pt x="14003" y="438"/>
                </a:lnTo>
                <a:lnTo>
                  <a:pt x="13987" y="435"/>
                </a:lnTo>
                <a:lnTo>
                  <a:pt x="13970" y="434"/>
                </a:lnTo>
                <a:lnTo>
                  <a:pt x="13952" y="434"/>
                </a:lnTo>
                <a:lnTo>
                  <a:pt x="13935" y="434"/>
                </a:lnTo>
                <a:lnTo>
                  <a:pt x="13918" y="435"/>
                </a:lnTo>
                <a:lnTo>
                  <a:pt x="13901" y="438"/>
                </a:lnTo>
                <a:lnTo>
                  <a:pt x="13885" y="441"/>
                </a:lnTo>
                <a:lnTo>
                  <a:pt x="13869" y="444"/>
                </a:lnTo>
                <a:lnTo>
                  <a:pt x="13853" y="448"/>
                </a:lnTo>
                <a:lnTo>
                  <a:pt x="13838" y="452"/>
                </a:lnTo>
                <a:lnTo>
                  <a:pt x="13823" y="459"/>
                </a:lnTo>
                <a:lnTo>
                  <a:pt x="13809" y="465"/>
                </a:lnTo>
                <a:lnTo>
                  <a:pt x="13794" y="471"/>
                </a:lnTo>
                <a:lnTo>
                  <a:pt x="13781" y="480"/>
                </a:lnTo>
                <a:lnTo>
                  <a:pt x="13767" y="488"/>
                </a:lnTo>
                <a:lnTo>
                  <a:pt x="13754" y="498"/>
                </a:lnTo>
                <a:lnTo>
                  <a:pt x="13742" y="507"/>
                </a:lnTo>
                <a:lnTo>
                  <a:pt x="13729" y="518"/>
                </a:lnTo>
                <a:lnTo>
                  <a:pt x="13717" y="529"/>
                </a:lnTo>
                <a:lnTo>
                  <a:pt x="13705" y="542"/>
                </a:lnTo>
                <a:lnTo>
                  <a:pt x="13695" y="555"/>
                </a:lnTo>
                <a:lnTo>
                  <a:pt x="13685" y="567"/>
                </a:lnTo>
                <a:lnTo>
                  <a:pt x="13676" y="580"/>
                </a:lnTo>
                <a:lnTo>
                  <a:pt x="13667" y="594"/>
                </a:lnTo>
                <a:lnTo>
                  <a:pt x="13659" y="607"/>
                </a:lnTo>
                <a:lnTo>
                  <a:pt x="13651" y="622"/>
                </a:lnTo>
                <a:lnTo>
                  <a:pt x="13645" y="636"/>
                </a:lnTo>
                <a:lnTo>
                  <a:pt x="13640" y="652"/>
                </a:lnTo>
                <a:lnTo>
                  <a:pt x="13636" y="666"/>
                </a:lnTo>
                <a:lnTo>
                  <a:pt x="13632" y="682"/>
                </a:lnTo>
                <a:lnTo>
                  <a:pt x="13627" y="698"/>
                </a:lnTo>
                <a:lnTo>
                  <a:pt x="13625" y="715"/>
                </a:lnTo>
                <a:lnTo>
                  <a:pt x="13623" y="731"/>
                </a:lnTo>
                <a:lnTo>
                  <a:pt x="13622" y="749"/>
                </a:lnTo>
                <a:lnTo>
                  <a:pt x="13622" y="765"/>
                </a:lnTo>
                <a:close/>
                <a:moveTo>
                  <a:pt x="13358" y="765"/>
                </a:moveTo>
                <a:lnTo>
                  <a:pt x="13358" y="734"/>
                </a:lnTo>
                <a:lnTo>
                  <a:pt x="13361" y="703"/>
                </a:lnTo>
                <a:lnTo>
                  <a:pt x="13365" y="674"/>
                </a:lnTo>
                <a:lnTo>
                  <a:pt x="13369" y="644"/>
                </a:lnTo>
                <a:lnTo>
                  <a:pt x="13375" y="615"/>
                </a:lnTo>
                <a:lnTo>
                  <a:pt x="13383" y="587"/>
                </a:lnTo>
                <a:lnTo>
                  <a:pt x="13391" y="560"/>
                </a:lnTo>
                <a:lnTo>
                  <a:pt x="13400" y="532"/>
                </a:lnTo>
                <a:lnTo>
                  <a:pt x="13412" y="506"/>
                </a:lnTo>
                <a:lnTo>
                  <a:pt x="13425" y="481"/>
                </a:lnTo>
                <a:lnTo>
                  <a:pt x="13439" y="455"/>
                </a:lnTo>
                <a:lnTo>
                  <a:pt x="13454" y="431"/>
                </a:lnTo>
                <a:lnTo>
                  <a:pt x="13471" y="408"/>
                </a:lnTo>
                <a:lnTo>
                  <a:pt x="13489" y="385"/>
                </a:lnTo>
                <a:lnTo>
                  <a:pt x="13509" y="362"/>
                </a:lnTo>
                <a:lnTo>
                  <a:pt x="13529" y="341"/>
                </a:lnTo>
                <a:lnTo>
                  <a:pt x="13551" y="319"/>
                </a:lnTo>
                <a:lnTo>
                  <a:pt x="13573" y="300"/>
                </a:lnTo>
                <a:lnTo>
                  <a:pt x="13596" y="283"/>
                </a:lnTo>
                <a:lnTo>
                  <a:pt x="13619" y="266"/>
                </a:lnTo>
                <a:lnTo>
                  <a:pt x="13643" y="250"/>
                </a:lnTo>
                <a:lnTo>
                  <a:pt x="13668" y="236"/>
                </a:lnTo>
                <a:lnTo>
                  <a:pt x="13694" y="223"/>
                </a:lnTo>
                <a:lnTo>
                  <a:pt x="13720" y="212"/>
                </a:lnTo>
                <a:lnTo>
                  <a:pt x="13747" y="201"/>
                </a:lnTo>
                <a:lnTo>
                  <a:pt x="13774" y="193"/>
                </a:lnTo>
                <a:lnTo>
                  <a:pt x="13802" y="186"/>
                </a:lnTo>
                <a:lnTo>
                  <a:pt x="13831" y="179"/>
                </a:lnTo>
                <a:lnTo>
                  <a:pt x="13861" y="175"/>
                </a:lnTo>
                <a:lnTo>
                  <a:pt x="13890" y="172"/>
                </a:lnTo>
                <a:lnTo>
                  <a:pt x="13921" y="170"/>
                </a:lnTo>
                <a:lnTo>
                  <a:pt x="13952" y="169"/>
                </a:lnTo>
                <a:lnTo>
                  <a:pt x="13983" y="170"/>
                </a:lnTo>
                <a:lnTo>
                  <a:pt x="14014" y="172"/>
                </a:lnTo>
                <a:lnTo>
                  <a:pt x="14044" y="175"/>
                </a:lnTo>
                <a:lnTo>
                  <a:pt x="14074" y="179"/>
                </a:lnTo>
                <a:lnTo>
                  <a:pt x="14102" y="186"/>
                </a:lnTo>
                <a:lnTo>
                  <a:pt x="14130" y="193"/>
                </a:lnTo>
                <a:lnTo>
                  <a:pt x="14158" y="201"/>
                </a:lnTo>
                <a:lnTo>
                  <a:pt x="14184" y="212"/>
                </a:lnTo>
                <a:lnTo>
                  <a:pt x="14210" y="223"/>
                </a:lnTo>
                <a:lnTo>
                  <a:pt x="14237" y="236"/>
                </a:lnTo>
                <a:lnTo>
                  <a:pt x="14261" y="250"/>
                </a:lnTo>
                <a:lnTo>
                  <a:pt x="14285" y="266"/>
                </a:lnTo>
                <a:lnTo>
                  <a:pt x="14309" y="283"/>
                </a:lnTo>
                <a:lnTo>
                  <a:pt x="14331" y="300"/>
                </a:lnTo>
                <a:lnTo>
                  <a:pt x="14354" y="319"/>
                </a:lnTo>
                <a:lnTo>
                  <a:pt x="14375" y="341"/>
                </a:lnTo>
                <a:lnTo>
                  <a:pt x="14396" y="362"/>
                </a:lnTo>
                <a:lnTo>
                  <a:pt x="14415" y="385"/>
                </a:lnTo>
                <a:lnTo>
                  <a:pt x="14433" y="408"/>
                </a:lnTo>
                <a:lnTo>
                  <a:pt x="14450" y="431"/>
                </a:lnTo>
                <a:lnTo>
                  <a:pt x="14466" y="455"/>
                </a:lnTo>
                <a:lnTo>
                  <a:pt x="14479" y="481"/>
                </a:lnTo>
                <a:lnTo>
                  <a:pt x="14492" y="506"/>
                </a:lnTo>
                <a:lnTo>
                  <a:pt x="14503" y="532"/>
                </a:lnTo>
                <a:lnTo>
                  <a:pt x="14513" y="560"/>
                </a:lnTo>
                <a:lnTo>
                  <a:pt x="14522" y="587"/>
                </a:lnTo>
                <a:lnTo>
                  <a:pt x="14530" y="615"/>
                </a:lnTo>
                <a:lnTo>
                  <a:pt x="14535" y="644"/>
                </a:lnTo>
                <a:lnTo>
                  <a:pt x="14540" y="674"/>
                </a:lnTo>
                <a:lnTo>
                  <a:pt x="14543" y="703"/>
                </a:lnTo>
                <a:lnTo>
                  <a:pt x="14545" y="734"/>
                </a:lnTo>
                <a:lnTo>
                  <a:pt x="14546" y="765"/>
                </a:lnTo>
                <a:lnTo>
                  <a:pt x="14545" y="797"/>
                </a:lnTo>
                <a:lnTo>
                  <a:pt x="14543" y="828"/>
                </a:lnTo>
                <a:lnTo>
                  <a:pt x="14540" y="857"/>
                </a:lnTo>
                <a:lnTo>
                  <a:pt x="14535" y="887"/>
                </a:lnTo>
                <a:lnTo>
                  <a:pt x="14530" y="916"/>
                </a:lnTo>
                <a:lnTo>
                  <a:pt x="14522" y="944"/>
                </a:lnTo>
                <a:lnTo>
                  <a:pt x="14513" y="971"/>
                </a:lnTo>
                <a:lnTo>
                  <a:pt x="14503" y="998"/>
                </a:lnTo>
                <a:lnTo>
                  <a:pt x="14492" y="1025"/>
                </a:lnTo>
                <a:lnTo>
                  <a:pt x="14479" y="1050"/>
                </a:lnTo>
                <a:lnTo>
                  <a:pt x="14466" y="1074"/>
                </a:lnTo>
                <a:lnTo>
                  <a:pt x="14450" y="1100"/>
                </a:lnTo>
                <a:lnTo>
                  <a:pt x="14433" y="1123"/>
                </a:lnTo>
                <a:lnTo>
                  <a:pt x="14415" y="1146"/>
                </a:lnTo>
                <a:lnTo>
                  <a:pt x="14396" y="1168"/>
                </a:lnTo>
                <a:lnTo>
                  <a:pt x="14375" y="1190"/>
                </a:lnTo>
                <a:lnTo>
                  <a:pt x="14353" y="1210"/>
                </a:lnTo>
                <a:lnTo>
                  <a:pt x="14331" y="1230"/>
                </a:lnTo>
                <a:lnTo>
                  <a:pt x="14308" y="1248"/>
                </a:lnTo>
                <a:lnTo>
                  <a:pt x="14285" y="1265"/>
                </a:lnTo>
                <a:lnTo>
                  <a:pt x="14261" y="1280"/>
                </a:lnTo>
                <a:lnTo>
                  <a:pt x="14236" y="1295"/>
                </a:lnTo>
                <a:lnTo>
                  <a:pt x="14210" y="1307"/>
                </a:lnTo>
                <a:lnTo>
                  <a:pt x="14184" y="1319"/>
                </a:lnTo>
                <a:lnTo>
                  <a:pt x="14157" y="1328"/>
                </a:lnTo>
                <a:lnTo>
                  <a:pt x="14129" y="1337"/>
                </a:lnTo>
                <a:lnTo>
                  <a:pt x="14102" y="1344"/>
                </a:lnTo>
                <a:lnTo>
                  <a:pt x="14073" y="1350"/>
                </a:lnTo>
                <a:lnTo>
                  <a:pt x="14044" y="1356"/>
                </a:lnTo>
                <a:lnTo>
                  <a:pt x="14014" y="1359"/>
                </a:lnTo>
                <a:lnTo>
                  <a:pt x="13983" y="1361"/>
                </a:lnTo>
                <a:lnTo>
                  <a:pt x="13952" y="1361"/>
                </a:lnTo>
                <a:lnTo>
                  <a:pt x="13921" y="1361"/>
                </a:lnTo>
                <a:lnTo>
                  <a:pt x="13891" y="1359"/>
                </a:lnTo>
                <a:lnTo>
                  <a:pt x="13861" y="1356"/>
                </a:lnTo>
                <a:lnTo>
                  <a:pt x="13831" y="1350"/>
                </a:lnTo>
                <a:lnTo>
                  <a:pt x="13803" y="1344"/>
                </a:lnTo>
                <a:lnTo>
                  <a:pt x="13774" y="1337"/>
                </a:lnTo>
                <a:lnTo>
                  <a:pt x="13747" y="1328"/>
                </a:lnTo>
                <a:lnTo>
                  <a:pt x="13721" y="1319"/>
                </a:lnTo>
                <a:lnTo>
                  <a:pt x="13695" y="1307"/>
                </a:lnTo>
                <a:lnTo>
                  <a:pt x="13668" y="1295"/>
                </a:lnTo>
                <a:lnTo>
                  <a:pt x="13644" y="1280"/>
                </a:lnTo>
                <a:lnTo>
                  <a:pt x="13620" y="1265"/>
                </a:lnTo>
                <a:lnTo>
                  <a:pt x="13596" y="1248"/>
                </a:lnTo>
                <a:lnTo>
                  <a:pt x="13573" y="1230"/>
                </a:lnTo>
                <a:lnTo>
                  <a:pt x="13551" y="1210"/>
                </a:lnTo>
                <a:lnTo>
                  <a:pt x="13529" y="1190"/>
                </a:lnTo>
                <a:lnTo>
                  <a:pt x="13509" y="1168"/>
                </a:lnTo>
                <a:lnTo>
                  <a:pt x="13489" y="1146"/>
                </a:lnTo>
                <a:lnTo>
                  <a:pt x="13471" y="1123"/>
                </a:lnTo>
                <a:lnTo>
                  <a:pt x="13454" y="1100"/>
                </a:lnTo>
                <a:lnTo>
                  <a:pt x="13439" y="1074"/>
                </a:lnTo>
                <a:lnTo>
                  <a:pt x="13425" y="1050"/>
                </a:lnTo>
                <a:lnTo>
                  <a:pt x="13412" y="1025"/>
                </a:lnTo>
                <a:lnTo>
                  <a:pt x="13401" y="998"/>
                </a:lnTo>
                <a:lnTo>
                  <a:pt x="13391" y="971"/>
                </a:lnTo>
                <a:lnTo>
                  <a:pt x="13383" y="944"/>
                </a:lnTo>
                <a:lnTo>
                  <a:pt x="13375" y="916"/>
                </a:lnTo>
                <a:lnTo>
                  <a:pt x="13369" y="887"/>
                </a:lnTo>
                <a:lnTo>
                  <a:pt x="13365" y="857"/>
                </a:lnTo>
                <a:lnTo>
                  <a:pt x="13361" y="828"/>
                </a:lnTo>
                <a:lnTo>
                  <a:pt x="13359" y="797"/>
                </a:lnTo>
                <a:lnTo>
                  <a:pt x="13358" y="765"/>
                </a:lnTo>
                <a:close/>
                <a:moveTo>
                  <a:pt x="12737" y="370"/>
                </a:moveTo>
                <a:lnTo>
                  <a:pt x="12738" y="348"/>
                </a:lnTo>
                <a:lnTo>
                  <a:pt x="12739" y="328"/>
                </a:lnTo>
                <a:lnTo>
                  <a:pt x="12742" y="309"/>
                </a:lnTo>
                <a:lnTo>
                  <a:pt x="12745" y="291"/>
                </a:lnTo>
                <a:lnTo>
                  <a:pt x="12749" y="274"/>
                </a:lnTo>
                <a:lnTo>
                  <a:pt x="12754" y="259"/>
                </a:lnTo>
                <a:lnTo>
                  <a:pt x="12762" y="247"/>
                </a:lnTo>
                <a:lnTo>
                  <a:pt x="12769" y="234"/>
                </a:lnTo>
                <a:lnTo>
                  <a:pt x="12778" y="223"/>
                </a:lnTo>
                <a:lnTo>
                  <a:pt x="12787" y="214"/>
                </a:lnTo>
                <a:lnTo>
                  <a:pt x="12797" y="207"/>
                </a:lnTo>
                <a:lnTo>
                  <a:pt x="12809" y="200"/>
                </a:lnTo>
                <a:lnTo>
                  <a:pt x="12821" y="195"/>
                </a:lnTo>
                <a:lnTo>
                  <a:pt x="12834" y="192"/>
                </a:lnTo>
                <a:lnTo>
                  <a:pt x="12849" y="190"/>
                </a:lnTo>
                <a:lnTo>
                  <a:pt x="12865" y="189"/>
                </a:lnTo>
                <a:lnTo>
                  <a:pt x="12879" y="190"/>
                </a:lnTo>
                <a:lnTo>
                  <a:pt x="12894" y="192"/>
                </a:lnTo>
                <a:lnTo>
                  <a:pt x="12908" y="195"/>
                </a:lnTo>
                <a:lnTo>
                  <a:pt x="12920" y="200"/>
                </a:lnTo>
                <a:lnTo>
                  <a:pt x="12932" y="207"/>
                </a:lnTo>
                <a:lnTo>
                  <a:pt x="12941" y="214"/>
                </a:lnTo>
                <a:lnTo>
                  <a:pt x="12951" y="223"/>
                </a:lnTo>
                <a:lnTo>
                  <a:pt x="12959" y="234"/>
                </a:lnTo>
                <a:lnTo>
                  <a:pt x="12968" y="247"/>
                </a:lnTo>
                <a:lnTo>
                  <a:pt x="12974" y="259"/>
                </a:lnTo>
                <a:lnTo>
                  <a:pt x="12979" y="274"/>
                </a:lnTo>
                <a:lnTo>
                  <a:pt x="12983" y="291"/>
                </a:lnTo>
                <a:lnTo>
                  <a:pt x="12987" y="309"/>
                </a:lnTo>
                <a:lnTo>
                  <a:pt x="12990" y="328"/>
                </a:lnTo>
                <a:lnTo>
                  <a:pt x="12991" y="348"/>
                </a:lnTo>
                <a:lnTo>
                  <a:pt x="12992" y="370"/>
                </a:lnTo>
                <a:lnTo>
                  <a:pt x="12992" y="1087"/>
                </a:lnTo>
                <a:lnTo>
                  <a:pt x="13206" y="1087"/>
                </a:lnTo>
                <a:lnTo>
                  <a:pt x="13228" y="1088"/>
                </a:lnTo>
                <a:lnTo>
                  <a:pt x="13248" y="1089"/>
                </a:lnTo>
                <a:lnTo>
                  <a:pt x="13267" y="1091"/>
                </a:lnTo>
                <a:lnTo>
                  <a:pt x="13285" y="1094"/>
                </a:lnTo>
                <a:lnTo>
                  <a:pt x="13302" y="1099"/>
                </a:lnTo>
                <a:lnTo>
                  <a:pt x="13316" y="1104"/>
                </a:lnTo>
                <a:lnTo>
                  <a:pt x="13330" y="1109"/>
                </a:lnTo>
                <a:lnTo>
                  <a:pt x="13342" y="1116"/>
                </a:lnTo>
                <a:lnTo>
                  <a:pt x="13352" y="1124"/>
                </a:lnTo>
                <a:lnTo>
                  <a:pt x="13362" y="1133"/>
                </a:lnTo>
                <a:lnTo>
                  <a:pt x="13369" y="1143"/>
                </a:lnTo>
                <a:lnTo>
                  <a:pt x="13375" y="1153"/>
                </a:lnTo>
                <a:lnTo>
                  <a:pt x="13380" y="1165"/>
                </a:lnTo>
                <a:lnTo>
                  <a:pt x="13384" y="1178"/>
                </a:lnTo>
                <a:lnTo>
                  <a:pt x="13386" y="1190"/>
                </a:lnTo>
                <a:lnTo>
                  <a:pt x="13387" y="1205"/>
                </a:lnTo>
                <a:lnTo>
                  <a:pt x="13386" y="1219"/>
                </a:lnTo>
                <a:lnTo>
                  <a:pt x="13384" y="1232"/>
                </a:lnTo>
                <a:lnTo>
                  <a:pt x="13380" y="1245"/>
                </a:lnTo>
                <a:lnTo>
                  <a:pt x="13375" y="1257"/>
                </a:lnTo>
                <a:lnTo>
                  <a:pt x="13369" y="1267"/>
                </a:lnTo>
                <a:lnTo>
                  <a:pt x="13362" y="1277"/>
                </a:lnTo>
                <a:lnTo>
                  <a:pt x="13352" y="1285"/>
                </a:lnTo>
                <a:lnTo>
                  <a:pt x="13342" y="1294"/>
                </a:lnTo>
                <a:lnTo>
                  <a:pt x="13330" y="1301"/>
                </a:lnTo>
                <a:lnTo>
                  <a:pt x="13316" y="1306"/>
                </a:lnTo>
                <a:lnTo>
                  <a:pt x="13302" y="1311"/>
                </a:lnTo>
                <a:lnTo>
                  <a:pt x="13285" y="1316"/>
                </a:lnTo>
                <a:lnTo>
                  <a:pt x="13267" y="1319"/>
                </a:lnTo>
                <a:lnTo>
                  <a:pt x="13248" y="1321"/>
                </a:lnTo>
                <a:lnTo>
                  <a:pt x="13228" y="1323"/>
                </a:lnTo>
                <a:lnTo>
                  <a:pt x="13206" y="1323"/>
                </a:lnTo>
                <a:lnTo>
                  <a:pt x="12910" y="1323"/>
                </a:lnTo>
                <a:lnTo>
                  <a:pt x="12887" y="1323"/>
                </a:lnTo>
                <a:lnTo>
                  <a:pt x="12865" y="1321"/>
                </a:lnTo>
                <a:lnTo>
                  <a:pt x="12846" y="1319"/>
                </a:lnTo>
                <a:lnTo>
                  <a:pt x="12828" y="1316"/>
                </a:lnTo>
                <a:lnTo>
                  <a:pt x="12812" y="1310"/>
                </a:lnTo>
                <a:lnTo>
                  <a:pt x="12799" y="1305"/>
                </a:lnTo>
                <a:lnTo>
                  <a:pt x="12787" y="1299"/>
                </a:lnTo>
                <a:lnTo>
                  <a:pt x="12776" y="1291"/>
                </a:lnTo>
                <a:lnTo>
                  <a:pt x="12772" y="1287"/>
                </a:lnTo>
                <a:lnTo>
                  <a:pt x="12767" y="1282"/>
                </a:lnTo>
                <a:lnTo>
                  <a:pt x="12763" y="1277"/>
                </a:lnTo>
                <a:lnTo>
                  <a:pt x="12760" y="1270"/>
                </a:lnTo>
                <a:lnTo>
                  <a:pt x="12752" y="1257"/>
                </a:lnTo>
                <a:lnTo>
                  <a:pt x="12747" y="1242"/>
                </a:lnTo>
                <a:lnTo>
                  <a:pt x="12743" y="1224"/>
                </a:lnTo>
                <a:lnTo>
                  <a:pt x="12740" y="1206"/>
                </a:lnTo>
                <a:lnTo>
                  <a:pt x="12738" y="1185"/>
                </a:lnTo>
                <a:lnTo>
                  <a:pt x="12737" y="1163"/>
                </a:lnTo>
                <a:lnTo>
                  <a:pt x="12737" y="370"/>
                </a:lnTo>
                <a:close/>
                <a:moveTo>
                  <a:pt x="8817" y="842"/>
                </a:moveTo>
                <a:lnTo>
                  <a:pt x="8816" y="869"/>
                </a:lnTo>
                <a:lnTo>
                  <a:pt x="8815" y="895"/>
                </a:lnTo>
                <a:lnTo>
                  <a:pt x="8812" y="920"/>
                </a:lnTo>
                <a:lnTo>
                  <a:pt x="8807" y="946"/>
                </a:lnTo>
                <a:lnTo>
                  <a:pt x="8802" y="971"/>
                </a:lnTo>
                <a:lnTo>
                  <a:pt x="8794" y="996"/>
                </a:lnTo>
                <a:lnTo>
                  <a:pt x="8786" y="1021"/>
                </a:lnTo>
                <a:lnTo>
                  <a:pt x="8776" y="1044"/>
                </a:lnTo>
                <a:lnTo>
                  <a:pt x="8766" y="1068"/>
                </a:lnTo>
                <a:lnTo>
                  <a:pt x="8753" y="1091"/>
                </a:lnTo>
                <a:lnTo>
                  <a:pt x="8741" y="1114"/>
                </a:lnTo>
                <a:lnTo>
                  <a:pt x="8726" y="1136"/>
                </a:lnTo>
                <a:lnTo>
                  <a:pt x="8709" y="1159"/>
                </a:lnTo>
                <a:lnTo>
                  <a:pt x="8692" y="1181"/>
                </a:lnTo>
                <a:lnTo>
                  <a:pt x="8673" y="1202"/>
                </a:lnTo>
                <a:lnTo>
                  <a:pt x="8655" y="1223"/>
                </a:lnTo>
                <a:lnTo>
                  <a:pt x="8634" y="1243"/>
                </a:lnTo>
                <a:lnTo>
                  <a:pt x="8613" y="1262"/>
                </a:lnTo>
                <a:lnTo>
                  <a:pt x="8592" y="1280"/>
                </a:lnTo>
                <a:lnTo>
                  <a:pt x="8569" y="1297"/>
                </a:lnTo>
                <a:lnTo>
                  <a:pt x="8547" y="1311"/>
                </a:lnTo>
                <a:lnTo>
                  <a:pt x="8525" y="1325"/>
                </a:lnTo>
                <a:lnTo>
                  <a:pt x="8502" y="1338"/>
                </a:lnTo>
                <a:lnTo>
                  <a:pt x="8479" y="1348"/>
                </a:lnTo>
                <a:lnTo>
                  <a:pt x="8455" y="1359"/>
                </a:lnTo>
                <a:lnTo>
                  <a:pt x="8432" y="1367"/>
                </a:lnTo>
                <a:lnTo>
                  <a:pt x="8407" y="1375"/>
                </a:lnTo>
                <a:lnTo>
                  <a:pt x="8382" y="1380"/>
                </a:lnTo>
                <a:lnTo>
                  <a:pt x="8357" y="1385"/>
                </a:lnTo>
                <a:lnTo>
                  <a:pt x="8332" y="1388"/>
                </a:lnTo>
                <a:lnTo>
                  <a:pt x="8306" y="1389"/>
                </a:lnTo>
                <a:lnTo>
                  <a:pt x="8280" y="1391"/>
                </a:lnTo>
                <a:lnTo>
                  <a:pt x="8249" y="1389"/>
                </a:lnTo>
                <a:lnTo>
                  <a:pt x="8219" y="1388"/>
                </a:lnTo>
                <a:lnTo>
                  <a:pt x="8189" y="1384"/>
                </a:lnTo>
                <a:lnTo>
                  <a:pt x="8160" y="1380"/>
                </a:lnTo>
                <a:lnTo>
                  <a:pt x="8131" y="1374"/>
                </a:lnTo>
                <a:lnTo>
                  <a:pt x="8104" y="1366"/>
                </a:lnTo>
                <a:lnTo>
                  <a:pt x="8077" y="1358"/>
                </a:lnTo>
                <a:lnTo>
                  <a:pt x="8051" y="1347"/>
                </a:lnTo>
                <a:lnTo>
                  <a:pt x="8024" y="1337"/>
                </a:lnTo>
                <a:lnTo>
                  <a:pt x="7999" y="1324"/>
                </a:lnTo>
                <a:lnTo>
                  <a:pt x="7974" y="1309"/>
                </a:lnTo>
                <a:lnTo>
                  <a:pt x="7950" y="1295"/>
                </a:lnTo>
                <a:lnTo>
                  <a:pt x="7927" y="1278"/>
                </a:lnTo>
                <a:lnTo>
                  <a:pt x="7903" y="1260"/>
                </a:lnTo>
                <a:lnTo>
                  <a:pt x="7881" y="1240"/>
                </a:lnTo>
                <a:lnTo>
                  <a:pt x="7859" y="1219"/>
                </a:lnTo>
                <a:lnTo>
                  <a:pt x="7839" y="1198"/>
                </a:lnTo>
                <a:lnTo>
                  <a:pt x="7819" y="1175"/>
                </a:lnTo>
                <a:lnTo>
                  <a:pt x="7802" y="1152"/>
                </a:lnTo>
                <a:lnTo>
                  <a:pt x="7785" y="1128"/>
                </a:lnTo>
                <a:lnTo>
                  <a:pt x="7769" y="1105"/>
                </a:lnTo>
                <a:lnTo>
                  <a:pt x="7755" y="1080"/>
                </a:lnTo>
                <a:lnTo>
                  <a:pt x="7743" y="1054"/>
                </a:lnTo>
                <a:lnTo>
                  <a:pt x="7731" y="1028"/>
                </a:lnTo>
                <a:lnTo>
                  <a:pt x="7722" y="1002"/>
                </a:lnTo>
                <a:lnTo>
                  <a:pt x="7712" y="974"/>
                </a:lnTo>
                <a:lnTo>
                  <a:pt x="7706" y="947"/>
                </a:lnTo>
                <a:lnTo>
                  <a:pt x="7700" y="918"/>
                </a:lnTo>
                <a:lnTo>
                  <a:pt x="7694" y="889"/>
                </a:lnTo>
                <a:lnTo>
                  <a:pt x="7691" y="859"/>
                </a:lnTo>
                <a:lnTo>
                  <a:pt x="7689" y="829"/>
                </a:lnTo>
                <a:lnTo>
                  <a:pt x="7689" y="798"/>
                </a:lnTo>
                <a:lnTo>
                  <a:pt x="7689" y="767"/>
                </a:lnTo>
                <a:lnTo>
                  <a:pt x="7691" y="737"/>
                </a:lnTo>
                <a:lnTo>
                  <a:pt x="7694" y="707"/>
                </a:lnTo>
                <a:lnTo>
                  <a:pt x="7700" y="678"/>
                </a:lnTo>
                <a:lnTo>
                  <a:pt x="7706" y="649"/>
                </a:lnTo>
                <a:lnTo>
                  <a:pt x="7712" y="622"/>
                </a:lnTo>
                <a:lnTo>
                  <a:pt x="7722" y="595"/>
                </a:lnTo>
                <a:lnTo>
                  <a:pt x="7731" y="567"/>
                </a:lnTo>
                <a:lnTo>
                  <a:pt x="7743" y="542"/>
                </a:lnTo>
                <a:lnTo>
                  <a:pt x="7755" y="517"/>
                </a:lnTo>
                <a:lnTo>
                  <a:pt x="7769" y="491"/>
                </a:lnTo>
                <a:lnTo>
                  <a:pt x="7785" y="467"/>
                </a:lnTo>
                <a:lnTo>
                  <a:pt x="7802" y="444"/>
                </a:lnTo>
                <a:lnTo>
                  <a:pt x="7819" y="421"/>
                </a:lnTo>
                <a:lnTo>
                  <a:pt x="7839" y="399"/>
                </a:lnTo>
                <a:lnTo>
                  <a:pt x="7859" y="377"/>
                </a:lnTo>
                <a:lnTo>
                  <a:pt x="7881" y="356"/>
                </a:lnTo>
                <a:lnTo>
                  <a:pt x="7903" y="337"/>
                </a:lnTo>
                <a:lnTo>
                  <a:pt x="7927" y="318"/>
                </a:lnTo>
                <a:lnTo>
                  <a:pt x="7950" y="303"/>
                </a:lnTo>
                <a:lnTo>
                  <a:pt x="7974" y="287"/>
                </a:lnTo>
                <a:lnTo>
                  <a:pt x="7999" y="273"/>
                </a:lnTo>
                <a:lnTo>
                  <a:pt x="8024" y="260"/>
                </a:lnTo>
                <a:lnTo>
                  <a:pt x="8051" y="249"/>
                </a:lnTo>
                <a:lnTo>
                  <a:pt x="8077" y="238"/>
                </a:lnTo>
                <a:lnTo>
                  <a:pt x="8104" y="230"/>
                </a:lnTo>
                <a:lnTo>
                  <a:pt x="8131" y="222"/>
                </a:lnTo>
                <a:lnTo>
                  <a:pt x="8160" y="216"/>
                </a:lnTo>
                <a:lnTo>
                  <a:pt x="8189" y="212"/>
                </a:lnTo>
                <a:lnTo>
                  <a:pt x="8219" y="209"/>
                </a:lnTo>
                <a:lnTo>
                  <a:pt x="8249" y="207"/>
                </a:lnTo>
                <a:lnTo>
                  <a:pt x="8280" y="206"/>
                </a:lnTo>
                <a:lnTo>
                  <a:pt x="8306" y="207"/>
                </a:lnTo>
                <a:lnTo>
                  <a:pt x="8331" y="208"/>
                </a:lnTo>
                <a:lnTo>
                  <a:pt x="8357" y="211"/>
                </a:lnTo>
                <a:lnTo>
                  <a:pt x="8381" y="214"/>
                </a:lnTo>
                <a:lnTo>
                  <a:pt x="8407" y="219"/>
                </a:lnTo>
                <a:lnTo>
                  <a:pt x="8431" y="225"/>
                </a:lnTo>
                <a:lnTo>
                  <a:pt x="8455" y="232"/>
                </a:lnTo>
                <a:lnTo>
                  <a:pt x="8478" y="239"/>
                </a:lnTo>
                <a:lnTo>
                  <a:pt x="8501" y="249"/>
                </a:lnTo>
                <a:lnTo>
                  <a:pt x="8524" y="258"/>
                </a:lnTo>
                <a:lnTo>
                  <a:pt x="8546" y="270"/>
                </a:lnTo>
                <a:lnTo>
                  <a:pt x="8568" y="283"/>
                </a:lnTo>
                <a:lnTo>
                  <a:pt x="8590" y="295"/>
                </a:lnTo>
                <a:lnTo>
                  <a:pt x="8611" y="310"/>
                </a:lnTo>
                <a:lnTo>
                  <a:pt x="8632" y="325"/>
                </a:lnTo>
                <a:lnTo>
                  <a:pt x="8654" y="342"/>
                </a:lnTo>
                <a:lnTo>
                  <a:pt x="8665" y="352"/>
                </a:lnTo>
                <a:lnTo>
                  <a:pt x="8675" y="363"/>
                </a:lnTo>
                <a:lnTo>
                  <a:pt x="8683" y="374"/>
                </a:lnTo>
                <a:lnTo>
                  <a:pt x="8690" y="387"/>
                </a:lnTo>
                <a:lnTo>
                  <a:pt x="8696" y="401"/>
                </a:lnTo>
                <a:lnTo>
                  <a:pt x="8700" y="414"/>
                </a:lnTo>
                <a:lnTo>
                  <a:pt x="8702" y="429"/>
                </a:lnTo>
                <a:lnTo>
                  <a:pt x="8703" y="444"/>
                </a:lnTo>
                <a:lnTo>
                  <a:pt x="8702" y="458"/>
                </a:lnTo>
                <a:lnTo>
                  <a:pt x="8700" y="471"/>
                </a:lnTo>
                <a:lnTo>
                  <a:pt x="8698" y="483"/>
                </a:lnTo>
                <a:lnTo>
                  <a:pt x="8693" y="495"/>
                </a:lnTo>
                <a:lnTo>
                  <a:pt x="8688" y="507"/>
                </a:lnTo>
                <a:lnTo>
                  <a:pt x="8681" y="518"/>
                </a:lnTo>
                <a:lnTo>
                  <a:pt x="8673" y="528"/>
                </a:lnTo>
                <a:lnTo>
                  <a:pt x="8664" y="538"/>
                </a:lnTo>
                <a:lnTo>
                  <a:pt x="8655" y="546"/>
                </a:lnTo>
                <a:lnTo>
                  <a:pt x="8644" y="555"/>
                </a:lnTo>
                <a:lnTo>
                  <a:pt x="8634" y="561"/>
                </a:lnTo>
                <a:lnTo>
                  <a:pt x="8622" y="566"/>
                </a:lnTo>
                <a:lnTo>
                  <a:pt x="8609" y="570"/>
                </a:lnTo>
                <a:lnTo>
                  <a:pt x="8598" y="574"/>
                </a:lnTo>
                <a:lnTo>
                  <a:pt x="8584" y="575"/>
                </a:lnTo>
                <a:lnTo>
                  <a:pt x="8571" y="576"/>
                </a:lnTo>
                <a:lnTo>
                  <a:pt x="8559" y="576"/>
                </a:lnTo>
                <a:lnTo>
                  <a:pt x="8547" y="574"/>
                </a:lnTo>
                <a:lnTo>
                  <a:pt x="8537" y="571"/>
                </a:lnTo>
                <a:lnTo>
                  <a:pt x="8526" y="568"/>
                </a:lnTo>
                <a:lnTo>
                  <a:pt x="8516" y="564"/>
                </a:lnTo>
                <a:lnTo>
                  <a:pt x="8505" y="559"/>
                </a:lnTo>
                <a:lnTo>
                  <a:pt x="8496" y="552"/>
                </a:lnTo>
                <a:lnTo>
                  <a:pt x="8486" y="545"/>
                </a:lnTo>
                <a:lnTo>
                  <a:pt x="8475" y="536"/>
                </a:lnTo>
                <a:lnTo>
                  <a:pt x="8463" y="527"/>
                </a:lnTo>
                <a:lnTo>
                  <a:pt x="8452" y="520"/>
                </a:lnTo>
                <a:lnTo>
                  <a:pt x="8440" y="512"/>
                </a:lnTo>
                <a:lnTo>
                  <a:pt x="8428" y="506"/>
                </a:lnTo>
                <a:lnTo>
                  <a:pt x="8416" y="500"/>
                </a:lnTo>
                <a:lnTo>
                  <a:pt x="8404" y="494"/>
                </a:lnTo>
                <a:lnTo>
                  <a:pt x="8391" y="489"/>
                </a:lnTo>
                <a:lnTo>
                  <a:pt x="8377" y="485"/>
                </a:lnTo>
                <a:lnTo>
                  <a:pt x="8364" y="481"/>
                </a:lnTo>
                <a:lnTo>
                  <a:pt x="8351" y="478"/>
                </a:lnTo>
                <a:lnTo>
                  <a:pt x="8337" y="475"/>
                </a:lnTo>
                <a:lnTo>
                  <a:pt x="8323" y="473"/>
                </a:lnTo>
                <a:lnTo>
                  <a:pt x="8309" y="471"/>
                </a:lnTo>
                <a:lnTo>
                  <a:pt x="8294" y="470"/>
                </a:lnTo>
                <a:lnTo>
                  <a:pt x="8280" y="470"/>
                </a:lnTo>
                <a:lnTo>
                  <a:pt x="8263" y="471"/>
                </a:lnTo>
                <a:lnTo>
                  <a:pt x="8246" y="472"/>
                </a:lnTo>
                <a:lnTo>
                  <a:pt x="8229" y="473"/>
                </a:lnTo>
                <a:lnTo>
                  <a:pt x="8213" y="477"/>
                </a:lnTo>
                <a:lnTo>
                  <a:pt x="8198" y="480"/>
                </a:lnTo>
                <a:lnTo>
                  <a:pt x="8182" y="484"/>
                </a:lnTo>
                <a:lnTo>
                  <a:pt x="8167" y="488"/>
                </a:lnTo>
                <a:lnTo>
                  <a:pt x="8152" y="494"/>
                </a:lnTo>
                <a:lnTo>
                  <a:pt x="8138" y="501"/>
                </a:lnTo>
                <a:lnTo>
                  <a:pt x="8124" y="507"/>
                </a:lnTo>
                <a:lnTo>
                  <a:pt x="8110" y="516"/>
                </a:lnTo>
                <a:lnTo>
                  <a:pt x="8097" y="524"/>
                </a:lnTo>
                <a:lnTo>
                  <a:pt x="8084" y="532"/>
                </a:lnTo>
                <a:lnTo>
                  <a:pt x="8072" y="543"/>
                </a:lnTo>
                <a:lnTo>
                  <a:pt x="8059" y="553"/>
                </a:lnTo>
                <a:lnTo>
                  <a:pt x="8046" y="565"/>
                </a:lnTo>
                <a:lnTo>
                  <a:pt x="8035" y="577"/>
                </a:lnTo>
                <a:lnTo>
                  <a:pt x="8024" y="589"/>
                </a:lnTo>
                <a:lnTo>
                  <a:pt x="8015" y="602"/>
                </a:lnTo>
                <a:lnTo>
                  <a:pt x="8005" y="615"/>
                </a:lnTo>
                <a:lnTo>
                  <a:pt x="7997" y="628"/>
                </a:lnTo>
                <a:lnTo>
                  <a:pt x="7989" y="642"/>
                </a:lnTo>
                <a:lnTo>
                  <a:pt x="7981" y="656"/>
                </a:lnTo>
                <a:lnTo>
                  <a:pt x="7975" y="670"/>
                </a:lnTo>
                <a:lnTo>
                  <a:pt x="7970" y="685"/>
                </a:lnTo>
                <a:lnTo>
                  <a:pt x="7965" y="700"/>
                </a:lnTo>
                <a:lnTo>
                  <a:pt x="7961" y="716"/>
                </a:lnTo>
                <a:lnTo>
                  <a:pt x="7958" y="732"/>
                </a:lnTo>
                <a:lnTo>
                  <a:pt x="7955" y="747"/>
                </a:lnTo>
                <a:lnTo>
                  <a:pt x="7953" y="764"/>
                </a:lnTo>
                <a:lnTo>
                  <a:pt x="7952" y="781"/>
                </a:lnTo>
                <a:lnTo>
                  <a:pt x="7952" y="798"/>
                </a:lnTo>
                <a:lnTo>
                  <a:pt x="7952" y="815"/>
                </a:lnTo>
                <a:lnTo>
                  <a:pt x="7953" y="832"/>
                </a:lnTo>
                <a:lnTo>
                  <a:pt x="7955" y="849"/>
                </a:lnTo>
                <a:lnTo>
                  <a:pt x="7958" y="864"/>
                </a:lnTo>
                <a:lnTo>
                  <a:pt x="7961" y="880"/>
                </a:lnTo>
                <a:lnTo>
                  <a:pt x="7965" y="895"/>
                </a:lnTo>
                <a:lnTo>
                  <a:pt x="7970" y="911"/>
                </a:lnTo>
                <a:lnTo>
                  <a:pt x="7975" y="926"/>
                </a:lnTo>
                <a:lnTo>
                  <a:pt x="7981" y="939"/>
                </a:lnTo>
                <a:lnTo>
                  <a:pt x="7989" y="954"/>
                </a:lnTo>
                <a:lnTo>
                  <a:pt x="7997" y="968"/>
                </a:lnTo>
                <a:lnTo>
                  <a:pt x="8005" y="980"/>
                </a:lnTo>
                <a:lnTo>
                  <a:pt x="8015" y="994"/>
                </a:lnTo>
                <a:lnTo>
                  <a:pt x="8024" y="1007"/>
                </a:lnTo>
                <a:lnTo>
                  <a:pt x="8035" y="1019"/>
                </a:lnTo>
                <a:lnTo>
                  <a:pt x="8046" y="1031"/>
                </a:lnTo>
                <a:lnTo>
                  <a:pt x="8059" y="1043"/>
                </a:lnTo>
                <a:lnTo>
                  <a:pt x="8072" y="1053"/>
                </a:lnTo>
                <a:lnTo>
                  <a:pt x="8084" y="1064"/>
                </a:lnTo>
                <a:lnTo>
                  <a:pt x="8097" y="1072"/>
                </a:lnTo>
                <a:lnTo>
                  <a:pt x="8110" y="1082"/>
                </a:lnTo>
                <a:lnTo>
                  <a:pt x="8124" y="1089"/>
                </a:lnTo>
                <a:lnTo>
                  <a:pt x="8138" y="1096"/>
                </a:lnTo>
                <a:lnTo>
                  <a:pt x="8152" y="1103"/>
                </a:lnTo>
                <a:lnTo>
                  <a:pt x="8167" y="1108"/>
                </a:lnTo>
                <a:lnTo>
                  <a:pt x="8182" y="1112"/>
                </a:lnTo>
                <a:lnTo>
                  <a:pt x="8198" y="1116"/>
                </a:lnTo>
                <a:lnTo>
                  <a:pt x="8213" y="1120"/>
                </a:lnTo>
                <a:lnTo>
                  <a:pt x="8229" y="1123"/>
                </a:lnTo>
                <a:lnTo>
                  <a:pt x="8246" y="1125"/>
                </a:lnTo>
                <a:lnTo>
                  <a:pt x="8263" y="1126"/>
                </a:lnTo>
                <a:lnTo>
                  <a:pt x="8280" y="1126"/>
                </a:lnTo>
                <a:lnTo>
                  <a:pt x="8300" y="1125"/>
                </a:lnTo>
                <a:lnTo>
                  <a:pt x="8319" y="1123"/>
                </a:lnTo>
                <a:lnTo>
                  <a:pt x="8339" y="1120"/>
                </a:lnTo>
                <a:lnTo>
                  <a:pt x="8358" y="1114"/>
                </a:lnTo>
                <a:lnTo>
                  <a:pt x="8377" y="1108"/>
                </a:lnTo>
                <a:lnTo>
                  <a:pt x="8395" y="1100"/>
                </a:lnTo>
                <a:lnTo>
                  <a:pt x="8414" y="1090"/>
                </a:lnTo>
                <a:lnTo>
                  <a:pt x="8432" y="1078"/>
                </a:lnTo>
                <a:lnTo>
                  <a:pt x="8448" y="1067"/>
                </a:lnTo>
                <a:lnTo>
                  <a:pt x="8463" y="1054"/>
                </a:lnTo>
                <a:lnTo>
                  <a:pt x="8478" y="1041"/>
                </a:lnTo>
                <a:lnTo>
                  <a:pt x="8492" y="1027"/>
                </a:lnTo>
                <a:lnTo>
                  <a:pt x="8504" y="1011"/>
                </a:lnTo>
                <a:lnTo>
                  <a:pt x="8516" y="995"/>
                </a:lnTo>
                <a:lnTo>
                  <a:pt x="8527" y="977"/>
                </a:lnTo>
                <a:lnTo>
                  <a:pt x="8538" y="959"/>
                </a:lnTo>
                <a:lnTo>
                  <a:pt x="8356" y="959"/>
                </a:lnTo>
                <a:lnTo>
                  <a:pt x="8345" y="959"/>
                </a:lnTo>
                <a:lnTo>
                  <a:pt x="8333" y="957"/>
                </a:lnTo>
                <a:lnTo>
                  <a:pt x="8323" y="955"/>
                </a:lnTo>
                <a:lnTo>
                  <a:pt x="8312" y="951"/>
                </a:lnTo>
                <a:lnTo>
                  <a:pt x="8302" y="947"/>
                </a:lnTo>
                <a:lnTo>
                  <a:pt x="8292" y="940"/>
                </a:lnTo>
                <a:lnTo>
                  <a:pt x="8283" y="934"/>
                </a:lnTo>
                <a:lnTo>
                  <a:pt x="8274" y="926"/>
                </a:lnTo>
                <a:lnTo>
                  <a:pt x="8266" y="917"/>
                </a:lnTo>
                <a:lnTo>
                  <a:pt x="8260" y="909"/>
                </a:lnTo>
                <a:lnTo>
                  <a:pt x="8253" y="899"/>
                </a:lnTo>
                <a:lnTo>
                  <a:pt x="8249" y="889"/>
                </a:lnTo>
                <a:lnTo>
                  <a:pt x="8245" y="878"/>
                </a:lnTo>
                <a:lnTo>
                  <a:pt x="8243" y="868"/>
                </a:lnTo>
                <a:lnTo>
                  <a:pt x="8241" y="856"/>
                </a:lnTo>
                <a:lnTo>
                  <a:pt x="8241" y="843"/>
                </a:lnTo>
                <a:lnTo>
                  <a:pt x="8241" y="832"/>
                </a:lnTo>
                <a:lnTo>
                  <a:pt x="8243" y="820"/>
                </a:lnTo>
                <a:lnTo>
                  <a:pt x="8245" y="810"/>
                </a:lnTo>
                <a:lnTo>
                  <a:pt x="8249" y="799"/>
                </a:lnTo>
                <a:lnTo>
                  <a:pt x="8253" y="790"/>
                </a:lnTo>
                <a:lnTo>
                  <a:pt x="8260" y="779"/>
                </a:lnTo>
                <a:lnTo>
                  <a:pt x="8266" y="771"/>
                </a:lnTo>
                <a:lnTo>
                  <a:pt x="8274" y="762"/>
                </a:lnTo>
                <a:lnTo>
                  <a:pt x="8283" y="754"/>
                </a:lnTo>
                <a:lnTo>
                  <a:pt x="8292" y="747"/>
                </a:lnTo>
                <a:lnTo>
                  <a:pt x="8302" y="741"/>
                </a:lnTo>
                <a:lnTo>
                  <a:pt x="8312" y="736"/>
                </a:lnTo>
                <a:lnTo>
                  <a:pt x="8323" y="733"/>
                </a:lnTo>
                <a:lnTo>
                  <a:pt x="8333" y="730"/>
                </a:lnTo>
                <a:lnTo>
                  <a:pt x="8345" y="728"/>
                </a:lnTo>
                <a:lnTo>
                  <a:pt x="8356" y="727"/>
                </a:lnTo>
                <a:lnTo>
                  <a:pt x="8703" y="727"/>
                </a:lnTo>
                <a:lnTo>
                  <a:pt x="8714" y="728"/>
                </a:lnTo>
                <a:lnTo>
                  <a:pt x="8726" y="730"/>
                </a:lnTo>
                <a:lnTo>
                  <a:pt x="8736" y="733"/>
                </a:lnTo>
                <a:lnTo>
                  <a:pt x="8747" y="736"/>
                </a:lnTo>
                <a:lnTo>
                  <a:pt x="8756" y="741"/>
                </a:lnTo>
                <a:lnTo>
                  <a:pt x="8766" y="746"/>
                </a:lnTo>
                <a:lnTo>
                  <a:pt x="8775" y="754"/>
                </a:lnTo>
                <a:lnTo>
                  <a:pt x="8784" y="761"/>
                </a:lnTo>
                <a:lnTo>
                  <a:pt x="8792" y="770"/>
                </a:lnTo>
                <a:lnTo>
                  <a:pt x="8798" y="779"/>
                </a:lnTo>
                <a:lnTo>
                  <a:pt x="8805" y="789"/>
                </a:lnTo>
                <a:lnTo>
                  <a:pt x="8809" y="798"/>
                </a:lnTo>
                <a:lnTo>
                  <a:pt x="8813" y="809"/>
                </a:lnTo>
                <a:lnTo>
                  <a:pt x="8815" y="819"/>
                </a:lnTo>
                <a:lnTo>
                  <a:pt x="8817" y="831"/>
                </a:lnTo>
                <a:lnTo>
                  <a:pt x="8817" y="842"/>
                </a:lnTo>
                <a:close/>
                <a:moveTo>
                  <a:pt x="6792" y="1197"/>
                </a:moveTo>
                <a:lnTo>
                  <a:pt x="6792" y="1218"/>
                </a:lnTo>
                <a:lnTo>
                  <a:pt x="6791" y="1239"/>
                </a:lnTo>
                <a:lnTo>
                  <a:pt x="6788" y="1258"/>
                </a:lnTo>
                <a:lnTo>
                  <a:pt x="6785" y="1276"/>
                </a:lnTo>
                <a:lnTo>
                  <a:pt x="6781" y="1291"/>
                </a:lnTo>
                <a:lnTo>
                  <a:pt x="6774" y="1306"/>
                </a:lnTo>
                <a:lnTo>
                  <a:pt x="6768" y="1320"/>
                </a:lnTo>
                <a:lnTo>
                  <a:pt x="6761" y="1332"/>
                </a:lnTo>
                <a:lnTo>
                  <a:pt x="6752" y="1342"/>
                </a:lnTo>
                <a:lnTo>
                  <a:pt x="6743" y="1352"/>
                </a:lnTo>
                <a:lnTo>
                  <a:pt x="6732" y="1359"/>
                </a:lnTo>
                <a:lnTo>
                  <a:pt x="6721" y="1365"/>
                </a:lnTo>
                <a:lnTo>
                  <a:pt x="6709" y="1371"/>
                </a:lnTo>
                <a:lnTo>
                  <a:pt x="6695" y="1374"/>
                </a:lnTo>
                <a:lnTo>
                  <a:pt x="6681" y="1376"/>
                </a:lnTo>
                <a:lnTo>
                  <a:pt x="6665" y="1377"/>
                </a:lnTo>
                <a:lnTo>
                  <a:pt x="6650" y="1376"/>
                </a:lnTo>
                <a:lnTo>
                  <a:pt x="6636" y="1374"/>
                </a:lnTo>
                <a:lnTo>
                  <a:pt x="6622" y="1371"/>
                </a:lnTo>
                <a:lnTo>
                  <a:pt x="6609" y="1365"/>
                </a:lnTo>
                <a:lnTo>
                  <a:pt x="6598" y="1359"/>
                </a:lnTo>
                <a:lnTo>
                  <a:pt x="6588" y="1352"/>
                </a:lnTo>
                <a:lnTo>
                  <a:pt x="6579" y="1342"/>
                </a:lnTo>
                <a:lnTo>
                  <a:pt x="6569" y="1332"/>
                </a:lnTo>
                <a:lnTo>
                  <a:pt x="6562" y="1320"/>
                </a:lnTo>
                <a:lnTo>
                  <a:pt x="6556" y="1306"/>
                </a:lnTo>
                <a:lnTo>
                  <a:pt x="6551" y="1291"/>
                </a:lnTo>
                <a:lnTo>
                  <a:pt x="6546" y="1276"/>
                </a:lnTo>
                <a:lnTo>
                  <a:pt x="6542" y="1258"/>
                </a:lnTo>
                <a:lnTo>
                  <a:pt x="6540" y="1239"/>
                </a:lnTo>
                <a:lnTo>
                  <a:pt x="6539" y="1219"/>
                </a:lnTo>
                <a:lnTo>
                  <a:pt x="6538" y="1197"/>
                </a:lnTo>
                <a:lnTo>
                  <a:pt x="6538" y="401"/>
                </a:lnTo>
                <a:lnTo>
                  <a:pt x="6539" y="381"/>
                </a:lnTo>
                <a:lnTo>
                  <a:pt x="6540" y="362"/>
                </a:lnTo>
                <a:lnTo>
                  <a:pt x="6542" y="344"/>
                </a:lnTo>
                <a:lnTo>
                  <a:pt x="6545" y="327"/>
                </a:lnTo>
                <a:lnTo>
                  <a:pt x="6549" y="311"/>
                </a:lnTo>
                <a:lnTo>
                  <a:pt x="6555" y="297"/>
                </a:lnTo>
                <a:lnTo>
                  <a:pt x="6561" y="285"/>
                </a:lnTo>
                <a:lnTo>
                  <a:pt x="6567" y="273"/>
                </a:lnTo>
                <a:lnTo>
                  <a:pt x="6576" y="264"/>
                </a:lnTo>
                <a:lnTo>
                  <a:pt x="6584" y="254"/>
                </a:lnTo>
                <a:lnTo>
                  <a:pt x="6594" y="247"/>
                </a:lnTo>
                <a:lnTo>
                  <a:pt x="6604" y="241"/>
                </a:lnTo>
                <a:lnTo>
                  <a:pt x="6616" y="236"/>
                </a:lnTo>
                <a:lnTo>
                  <a:pt x="6628" y="233"/>
                </a:lnTo>
                <a:lnTo>
                  <a:pt x="6642" y="231"/>
                </a:lnTo>
                <a:lnTo>
                  <a:pt x="6656" y="231"/>
                </a:lnTo>
                <a:lnTo>
                  <a:pt x="6665" y="231"/>
                </a:lnTo>
                <a:lnTo>
                  <a:pt x="6674" y="232"/>
                </a:lnTo>
                <a:lnTo>
                  <a:pt x="6683" y="233"/>
                </a:lnTo>
                <a:lnTo>
                  <a:pt x="6692" y="235"/>
                </a:lnTo>
                <a:lnTo>
                  <a:pt x="6701" y="238"/>
                </a:lnTo>
                <a:lnTo>
                  <a:pt x="6709" y="242"/>
                </a:lnTo>
                <a:lnTo>
                  <a:pt x="6718" y="247"/>
                </a:lnTo>
                <a:lnTo>
                  <a:pt x="6726" y="251"/>
                </a:lnTo>
                <a:lnTo>
                  <a:pt x="6734" y="256"/>
                </a:lnTo>
                <a:lnTo>
                  <a:pt x="6743" y="263"/>
                </a:lnTo>
                <a:lnTo>
                  <a:pt x="6751" y="269"/>
                </a:lnTo>
                <a:lnTo>
                  <a:pt x="6760" y="276"/>
                </a:lnTo>
                <a:lnTo>
                  <a:pt x="6775" y="293"/>
                </a:lnTo>
                <a:lnTo>
                  <a:pt x="6791" y="313"/>
                </a:lnTo>
                <a:lnTo>
                  <a:pt x="7260" y="934"/>
                </a:lnTo>
                <a:lnTo>
                  <a:pt x="7260" y="411"/>
                </a:lnTo>
                <a:lnTo>
                  <a:pt x="7261" y="389"/>
                </a:lnTo>
                <a:lnTo>
                  <a:pt x="7262" y="369"/>
                </a:lnTo>
                <a:lnTo>
                  <a:pt x="7264" y="350"/>
                </a:lnTo>
                <a:lnTo>
                  <a:pt x="7268" y="332"/>
                </a:lnTo>
                <a:lnTo>
                  <a:pt x="7272" y="316"/>
                </a:lnTo>
                <a:lnTo>
                  <a:pt x="7277" y="302"/>
                </a:lnTo>
                <a:lnTo>
                  <a:pt x="7284" y="288"/>
                </a:lnTo>
                <a:lnTo>
                  <a:pt x="7291" y="276"/>
                </a:lnTo>
                <a:lnTo>
                  <a:pt x="7301" y="266"/>
                </a:lnTo>
                <a:lnTo>
                  <a:pt x="7309" y="256"/>
                </a:lnTo>
                <a:lnTo>
                  <a:pt x="7319" y="248"/>
                </a:lnTo>
                <a:lnTo>
                  <a:pt x="7331" y="241"/>
                </a:lnTo>
                <a:lnTo>
                  <a:pt x="7344" y="237"/>
                </a:lnTo>
                <a:lnTo>
                  <a:pt x="7357" y="233"/>
                </a:lnTo>
                <a:lnTo>
                  <a:pt x="7372" y="231"/>
                </a:lnTo>
                <a:lnTo>
                  <a:pt x="7387" y="231"/>
                </a:lnTo>
                <a:lnTo>
                  <a:pt x="7402" y="231"/>
                </a:lnTo>
                <a:lnTo>
                  <a:pt x="7417" y="233"/>
                </a:lnTo>
                <a:lnTo>
                  <a:pt x="7431" y="237"/>
                </a:lnTo>
                <a:lnTo>
                  <a:pt x="7442" y="241"/>
                </a:lnTo>
                <a:lnTo>
                  <a:pt x="7454" y="248"/>
                </a:lnTo>
                <a:lnTo>
                  <a:pt x="7464" y="256"/>
                </a:lnTo>
                <a:lnTo>
                  <a:pt x="7474" y="266"/>
                </a:lnTo>
                <a:lnTo>
                  <a:pt x="7482" y="276"/>
                </a:lnTo>
                <a:lnTo>
                  <a:pt x="7490" y="288"/>
                </a:lnTo>
                <a:lnTo>
                  <a:pt x="7496" y="302"/>
                </a:lnTo>
                <a:lnTo>
                  <a:pt x="7502" y="316"/>
                </a:lnTo>
                <a:lnTo>
                  <a:pt x="7506" y="332"/>
                </a:lnTo>
                <a:lnTo>
                  <a:pt x="7510" y="350"/>
                </a:lnTo>
                <a:lnTo>
                  <a:pt x="7513" y="369"/>
                </a:lnTo>
                <a:lnTo>
                  <a:pt x="7514" y="390"/>
                </a:lnTo>
                <a:lnTo>
                  <a:pt x="7514" y="411"/>
                </a:lnTo>
                <a:lnTo>
                  <a:pt x="7514" y="1225"/>
                </a:lnTo>
                <a:lnTo>
                  <a:pt x="7514" y="1244"/>
                </a:lnTo>
                <a:lnTo>
                  <a:pt x="7513" y="1262"/>
                </a:lnTo>
                <a:lnTo>
                  <a:pt x="7511" y="1279"/>
                </a:lnTo>
                <a:lnTo>
                  <a:pt x="7507" y="1295"/>
                </a:lnTo>
                <a:lnTo>
                  <a:pt x="7503" y="1308"/>
                </a:lnTo>
                <a:lnTo>
                  <a:pt x="7498" y="1322"/>
                </a:lnTo>
                <a:lnTo>
                  <a:pt x="7492" y="1334"/>
                </a:lnTo>
                <a:lnTo>
                  <a:pt x="7485" y="1344"/>
                </a:lnTo>
                <a:lnTo>
                  <a:pt x="7477" y="1354"/>
                </a:lnTo>
                <a:lnTo>
                  <a:pt x="7469" y="1361"/>
                </a:lnTo>
                <a:lnTo>
                  <a:pt x="7459" y="1368"/>
                </a:lnTo>
                <a:lnTo>
                  <a:pt x="7449" y="1374"/>
                </a:lnTo>
                <a:lnTo>
                  <a:pt x="7437" y="1378"/>
                </a:lnTo>
                <a:lnTo>
                  <a:pt x="7426" y="1381"/>
                </a:lnTo>
                <a:lnTo>
                  <a:pt x="7412" y="1383"/>
                </a:lnTo>
                <a:lnTo>
                  <a:pt x="7398" y="1384"/>
                </a:lnTo>
                <a:lnTo>
                  <a:pt x="7389" y="1383"/>
                </a:lnTo>
                <a:lnTo>
                  <a:pt x="7379" y="1382"/>
                </a:lnTo>
                <a:lnTo>
                  <a:pt x="7370" y="1381"/>
                </a:lnTo>
                <a:lnTo>
                  <a:pt x="7360" y="1378"/>
                </a:lnTo>
                <a:lnTo>
                  <a:pt x="7351" y="1375"/>
                </a:lnTo>
                <a:lnTo>
                  <a:pt x="7343" y="1371"/>
                </a:lnTo>
                <a:lnTo>
                  <a:pt x="7333" y="1366"/>
                </a:lnTo>
                <a:lnTo>
                  <a:pt x="7324" y="1361"/>
                </a:lnTo>
                <a:lnTo>
                  <a:pt x="7315" y="1355"/>
                </a:lnTo>
                <a:lnTo>
                  <a:pt x="7306" y="1347"/>
                </a:lnTo>
                <a:lnTo>
                  <a:pt x="7296" y="1340"/>
                </a:lnTo>
                <a:lnTo>
                  <a:pt x="7288" y="1332"/>
                </a:lnTo>
                <a:lnTo>
                  <a:pt x="7270" y="1313"/>
                </a:lnTo>
                <a:lnTo>
                  <a:pt x="7252" y="1290"/>
                </a:lnTo>
                <a:lnTo>
                  <a:pt x="6792" y="681"/>
                </a:lnTo>
                <a:lnTo>
                  <a:pt x="6792" y="1197"/>
                </a:lnTo>
                <a:close/>
                <a:moveTo>
                  <a:pt x="6303" y="1197"/>
                </a:moveTo>
                <a:lnTo>
                  <a:pt x="6303" y="1219"/>
                </a:lnTo>
                <a:lnTo>
                  <a:pt x="6302" y="1239"/>
                </a:lnTo>
                <a:lnTo>
                  <a:pt x="6298" y="1258"/>
                </a:lnTo>
                <a:lnTo>
                  <a:pt x="6295" y="1276"/>
                </a:lnTo>
                <a:lnTo>
                  <a:pt x="6291" y="1291"/>
                </a:lnTo>
                <a:lnTo>
                  <a:pt x="6285" y="1306"/>
                </a:lnTo>
                <a:lnTo>
                  <a:pt x="6278" y="1320"/>
                </a:lnTo>
                <a:lnTo>
                  <a:pt x="6271" y="1332"/>
                </a:lnTo>
                <a:lnTo>
                  <a:pt x="6263" y="1342"/>
                </a:lnTo>
                <a:lnTo>
                  <a:pt x="6253" y="1352"/>
                </a:lnTo>
                <a:lnTo>
                  <a:pt x="6243" y="1359"/>
                </a:lnTo>
                <a:lnTo>
                  <a:pt x="6231" y="1365"/>
                </a:lnTo>
                <a:lnTo>
                  <a:pt x="6220" y="1371"/>
                </a:lnTo>
                <a:lnTo>
                  <a:pt x="6206" y="1374"/>
                </a:lnTo>
                <a:lnTo>
                  <a:pt x="6191" y="1376"/>
                </a:lnTo>
                <a:lnTo>
                  <a:pt x="6176" y="1377"/>
                </a:lnTo>
                <a:lnTo>
                  <a:pt x="6161" y="1376"/>
                </a:lnTo>
                <a:lnTo>
                  <a:pt x="6146" y="1374"/>
                </a:lnTo>
                <a:lnTo>
                  <a:pt x="6132" y="1371"/>
                </a:lnTo>
                <a:lnTo>
                  <a:pt x="6120" y="1365"/>
                </a:lnTo>
                <a:lnTo>
                  <a:pt x="6108" y="1359"/>
                </a:lnTo>
                <a:lnTo>
                  <a:pt x="6099" y="1352"/>
                </a:lnTo>
                <a:lnTo>
                  <a:pt x="6089" y="1342"/>
                </a:lnTo>
                <a:lnTo>
                  <a:pt x="6080" y="1332"/>
                </a:lnTo>
                <a:lnTo>
                  <a:pt x="6073" y="1320"/>
                </a:lnTo>
                <a:lnTo>
                  <a:pt x="6066" y="1306"/>
                </a:lnTo>
                <a:lnTo>
                  <a:pt x="6061" y="1291"/>
                </a:lnTo>
                <a:lnTo>
                  <a:pt x="6057" y="1276"/>
                </a:lnTo>
                <a:lnTo>
                  <a:pt x="6053" y="1258"/>
                </a:lnTo>
                <a:lnTo>
                  <a:pt x="6051" y="1239"/>
                </a:lnTo>
                <a:lnTo>
                  <a:pt x="6049" y="1219"/>
                </a:lnTo>
                <a:lnTo>
                  <a:pt x="6048" y="1197"/>
                </a:lnTo>
                <a:lnTo>
                  <a:pt x="6048" y="410"/>
                </a:lnTo>
                <a:lnTo>
                  <a:pt x="6049" y="388"/>
                </a:lnTo>
                <a:lnTo>
                  <a:pt x="6051" y="368"/>
                </a:lnTo>
                <a:lnTo>
                  <a:pt x="6053" y="349"/>
                </a:lnTo>
                <a:lnTo>
                  <a:pt x="6057" y="331"/>
                </a:lnTo>
                <a:lnTo>
                  <a:pt x="6061" y="314"/>
                </a:lnTo>
                <a:lnTo>
                  <a:pt x="6066" y="299"/>
                </a:lnTo>
                <a:lnTo>
                  <a:pt x="6073" y="287"/>
                </a:lnTo>
                <a:lnTo>
                  <a:pt x="6080" y="274"/>
                </a:lnTo>
                <a:lnTo>
                  <a:pt x="6089" y="264"/>
                </a:lnTo>
                <a:lnTo>
                  <a:pt x="6099" y="254"/>
                </a:lnTo>
                <a:lnTo>
                  <a:pt x="6108" y="247"/>
                </a:lnTo>
                <a:lnTo>
                  <a:pt x="6120" y="240"/>
                </a:lnTo>
                <a:lnTo>
                  <a:pt x="6132" y="235"/>
                </a:lnTo>
                <a:lnTo>
                  <a:pt x="6146" y="232"/>
                </a:lnTo>
                <a:lnTo>
                  <a:pt x="6161" y="230"/>
                </a:lnTo>
                <a:lnTo>
                  <a:pt x="6176" y="229"/>
                </a:lnTo>
                <a:lnTo>
                  <a:pt x="6191" y="230"/>
                </a:lnTo>
                <a:lnTo>
                  <a:pt x="6206" y="232"/>
                </a:lnTo>
                <a:lnTo>
                  <a:pt x="6220" y="235"/>
                </a:lnTo>
                <a:lnTo>
                  <a:pt x="6231" y="240"/>
                </a:lnTo>
                <a:lnTo>
                  <a:pt x="6243" y="247"/>
                </a:lnTo>
                <a:lnTo>
                  <a:pt x="6253" y="254"/>
                </a:lnTo>
                <a:lnTo>
                  <a:pt x="6263" y="264"/>
                </a:lnTo>
                <a:lnTo>
                  <a:pt x="6271" y="274"/>
                </a:lnTo>
                <a:lnTo>
                  <a:pt x="6278" y="287"/>
                </a:lnTo>
                <a:lnTo>
                  <a:pt x="6285" y="299"/>
                </a:lnTo>
                <a:lnTo>
                  <a:pt x="6291" y="314"/>
                </a:lnTo>
                <a:lnTo>
                  <a:pt x="6295" y="331"/>
                </a:lnTo>
                <a:lnTo>
                  <a:pt x="6298" y="349"/>
                </a:lnTo>
                <a:lnTo>
                  <a:pt x="6302" y="368"/>
                </a:lnTo>
                <a:lnTo>
                  <a:pt x="6303" y="388"/>
                </a:lnTo>
                <a:lnTo>
                  <a:pt x="6303" y="410"/>
                </a:lnTo>
                <a:lnTo>
                  <a:pt x="6303" y="1197"/>
                </a:lnTo>
                <a:close/>
                <a:moveTo>
                  <a:pt x="5415" y="481"/>
                </a:moveTo>
                <a:lnTo>
                  <a:pt x="5322" y="481"/>
                </a:lnTo>
                <a:lnTo>
                  <a:pt x="5299" y="481"/>
                </a:lnTo>
                <a:lnTo>
                  <a:pt x="5278" y="479"/>
                </a:lnTo>
                <a:lnTo>
                  <a:pt x="5260" y="477"/>
                </a:lnTo>
                <a:lnTo>
                  <a:pt x="5242" y="473"/>
                </a:lnTo>
                <a:lnTo>
                  <a:pt x="5226" y="469"/>
                </a:lnTo>
                <a:lnTo>
                  <a:pt x="5211" y="465"/>
                </a:lnTo>
                <a:lnTo>
                  <a:pt x="5198" y="459"/>
                </a:lnTo>
                <a:lnTo>
                  <a:pt x="5185" y="451"/>
                </a:lnTo>
                <a:lnTo>
                  <a:pt x="5174" y="444"/>
                </a:lnTo>
                <a:lnTo>
                  <a:pt x="5166" y="435"/>
                </a:lnTo>
                <a:lnTo>
                  <a:pt x="5158" y="425"/>
                </a:lnTo>
                <a:lnTo>
                  <a:pt x="5151" y="414"/>
                </a:lnTo>
                <a:lnTo>
                  <a:pt x="5146" y="404"/>
                </a:lnTo>
                <a:lnTo>
                  <a:pt x="5143" y="391"/>
                </a:lnTo>
                <a:lnTo>
                  <a:pt x="5141" y="377"/>
                </a:lnTo>
                <a:lnTo>
                  <a:pt x="5140" y="364"/>
                </a:lnTo>
                <a:lnTo>
                  <a:pt x="5141" y="349"/>
                </a:lnTo>
                <a:lnTo>
                  <a:pt x="5143" y="335"/>
                </a:lnTo>
                <a:lnTo>
                  <a:pt x="5146" y="323"/>
                </a:lnTo>
                <a:lnTo>
                  <a:pt x="5151" y="311"/>
                </a:lnTo>
                <a:lnTo>
                  <a:pt x="5158" y="300"/>
                </a:lnTo>
                <a:lnTo>
                  <a:pt x="5165" y="290"/>
                </a:lnTo>
                <a:lnTo>
                  <a:pt x="5174" y="281"/>
                </a:lnTo>
                <a:lnTo>
                  <a:pt x="5185" y="273"/>
                </a:lnTo>
                <a:lnTo>
                  <a:pt x="5198" y="267"/>
                </a:lnTo>
                <a:lnTo>
                  <a:pt x="5210" y="260"/>
                </a:lnTo>
                <a:lnTo>
                  <a:pt x="5226" y="255"/>
                </a:lnTo>
                <a:lnTo>
                  <a:pt x="5242" y="251"/>
                </a:lnTo>
                <a:lnTo>
                  <a:pt x="5260" y="248"/>
                </a:lnTo>
                <a:lnTo>
                  <a:pt x="5278" y="246"/>
                </a:lnTo>
                <a:lnTo>
                  <a:pt x="5299" y="244"/>
                </a:lnTo>
                <a:lnTo>
                  <a:pt x="5320" y="244"/>
                </a:lnTo>
                <a:lnTo>
                  <a:pt x="5763" y="244"/>
                </a:lnTo>
                <a:lnTo>
                  <a:pt x="5785" y="244"/>
                </a:lnTo>
                <a:lnTo>
                  <a:pt x="5806" y="246"/>
                </a:lnTo>
                <a:lnTo>
                  <a:pt x="5825" y="248"/>
                </a:lnTo>
                <a:lnTo>
                  <a:pt x="5843" y="251"/>
                </a:lnTo>
                <a:lnTo>
                  <a:pt x="5858" y="255"/>
                </a:lnTo>
                <a:lnTo>
                  <a:pt x="5873" y="260"/>
                </a:lnTo>
                <a:lnTo>
                  <a:pt x="5887" y="267"/>
                </a:lnTo>
                <a:lnTo>
                  <a:pt x="5899" y="273"/>
                </a:lnTo>
                <a:lnTo>
                  <a:pt x="5910" y="281"/>
                </a:lnTo>
                <a:lnTo>
                  <a:pt x="5918" y="290"/>
                </a:lnTo>
                <a:lnTo>
                  <a:pt x="5927" y="300"/>
                </a:lnTo>
                <a:lnTo>
                  <a:pt x="5933" y="311"/>
                </a:lnTo>
                <a:lnTo>
                  <a:pt x="5937" y="323"/>
                </a:lnTo>
                <a:lnTo>
                  <a:pt x="5941" y="335"/>
                </a:lnTo>
                <a:lnTo>
                  <a:pt x="5943" y="349"/>
                </a:lnTo>
                <a:lnTo>
                  <a:pt x="5944" y="364"/>
                </a:lnTo>
                <a:lnTo>
                  <a:pt x="5943" y="377"/>
                </a:lnTo>
                <a:lnTo>
                  <a:pt x="5941" y="391"/>
                </a:lnTo>
                <a:lnTo>
                  <a:pt x="5937" y="404"/>
                </a:lnTo>
                <a:lnTo>
                  <a:pt x="5933" y="414"/>
                </a:lnTo>
                <a:lnTo>
                  <a:pt x="5927" y="425"/>
                </a:lnTo>
                <a:lnTo>
                  <a:pt x="5918" y="435"/>
                </a:lnTo>
                <a:lnTo>
                  <a:pt x="5910" y="444"/>
                </a:lnTo>
                <a:lnTo>
                  <a:pt x="5899" y="451"/>
                </a:lnTo>
                <a:lnTo>
                  <a:pt x="5887" y="459"/>
                </a:lnTo>
                <a:lnTo>
                  <a:pt x="5873" y="465"/>
                </a:lnTo>
                <a:lnTo>
                  <a:pt x="5858" y="469"/>
                </a:lnTo>
                <a:lnTo>
                  <a:pt x="5843" y="473"/>
                </a:lnTo>
                <a:lnTo>
                  <a:pt x="5825" y="477"/>
                </a:lnTo>
                <a:lnTo>
                  <a:pt x="5806" y="479"/>
                </a:lnTo>
                <a:lnTo>
                  <a:pt x="5785" y="481"/>
                </a:lnTo>
                <a:lnTo>
                  <a:pt x="5763" y="481"/>
                </a:lnTo>
                <a:lnTo>
                  <a:pt x="5669" y="481"/>
                </a:lnTo>
                <a:lnTo>
                  <a:pt x="5669" y="1197"/>
                </a:lnTo>
                <a:lnTo>
                  <a:pt x="5668" y="1218"/>
                </a:lnTo>
                <a:lnTo>
                  <a:pt x="5667" y="1239"/>
                </a:lnTo>
                <a:lnTo>
                  <a:pt x="5665" y="1258"/>
                </a:lnTo>
                <a:lnTo>
                  <a:pt x="5661" y="1276"/>
                </a:lnTo>
                <a:lnTo>
                  <a:pt x="5657" y="1291"/>
                </a:lnTo>
                <a:lnTo>
                  <a:pt x="5651" y="1306"/>
                </a:lnTo>
                <a:lnTo>
                  <a:pt x="5645" y="1320"/>
                </a:lnTo>
                <a:lnTo>
                  <a:pt x="5638" y="1332"/>
                </a:lnTo>
                <a:lnTo>
                  <a:pt x="5628" y="1342"/>
                </a:lnTo>
                <a:lnTo>
                  <a:pt x="5620" y="1352"/>
                </a:lnTo>
                <a:lnTo>
                  <a:pt x="5609" y="1359"/>
                </a:lnTo>
                <a:lnTo>
                  <a:pt x="5598" y="1365"/>
                </a:lnTo>
                <a:lnTo>
                  <a:pt x="5585" y="1371"/>
                </a:lnTo>
                <a:lnTo>
                  <a:pt x="5572" y="1374"/>
                </a:lnTo>
                <a:lnTo>
                  <a:pt x="5557" y="1376"/>
                </a:lnTo>
                <a:lnTo>
                  <a:pt x="5542" y="1377"/>
                </a:lnTo>
                <a:lnTo>
                  <a:pt x="5526" y="1376"/>
                </a:lnTo>
                <a:lnTo>
                  <a:pt x="5512" y="1374"/>
                </a:lnTo>
                <a:lnTo>
                  <a:pt x="5499" y="1371"/>
                </a:lnTo>
                <a:lnTo>
                  <a:pt x="5486" y="1365"/>
                </a:lnTo>
                <a:lnTo>
                  <a:pt x="5475" y="1359"/>
                </a:lnTo>
                <a:lnTo>
                  <a:pt x="5464" y="1352"/>
                </a:lnTo>
                <a:lnTo>
                  <a:pt x="5455" y="1342"/>
                </a:lnTo>
                <a:lnTo>
                  <a:pt x="5447" y="1332"/>
                </a:lnTo>
                <a:lnTo>
                  <a:pt x="5439" y="1320"/>
                </a:lnTo>
                <a:lnTo>
                  <a:pt x="5433" y="1306"/>
                </a:lnTo>
                <a:lnTo>
                  <a:pt x="5427" y="1291"/>
                </a:lnTo>
                <a:lnTo>
                  <a:pt x="5422" y="1276"/>
                </a:lnTo>
                <a:lnTo>
                  <a:pt x="5419" y="1258"/>
                </a:lnTo>
                <a:lnTo>
                  <a:pt x="5416" y="1239"/>
                </a:lnTo>
                <a:lnTo>
                  <a:pt x="5415" y="1218"/>
                </a:lnTo>
                <a:lnTo>
                  <a:pt x="5415" y="1197"/>
                </a:lnTo>
                <a:lnTo>
                  <a:pt x="5415" y="481"/>
                </a:lnTo>
                <a:close/>
                <a:moveTo>
                  <a:pt x="4909" y="244"/>
                </a:moveTo>
                <a:lnTo>
                  <a:pt x="4930" y="244"/>
                </a:lnTo>
                <a:lnTo>
                  <a:pt x="4951" y="246"/>
                </a:lnTo>
                <a:lnTo>
                  <a:pt x="4970" y="248"/>
                </a:lnTo>
                <a:lnTo>
                  <a:pt x="4987" y="251"/>
                </a:lnTo>
                <a:lnTo>
                  <a:pt x="5003" y="255"/>
                </a:lnTo>
                <a:lnTo>
                  <a:pt x="5018" y="260"/>
                </a:lnTo>
                <a:lnTo>
                  <a:pt x="5032" y="267"/>
                </a:lnTo>
                <a:lnTo>
                  <a:pt x="5044" y="273"/>
                </a:lnTo>
                <a:lnTo>
                  <a:pt x="5055" y="281"/>
                </a:lnTo>
                <a:lnTo>
                  <a:pt x="5063" y="290"/>
                </a:lnTo>
                <a:lnTo>
                  <a:pt x="5072" y="300"/>
                </a:lnTo>
                <a:lnTo>
                  <a:pt x="5078" y="311"/>
                </a:lnTo>
                <a:lnTo>
                  <a:pt x="5083" y="323"/>
                </a:lnTo>
                <a:lnTo>
                  <a:pt x="5086" y="335"/>
                </a:lnTo>
                <a:lnTo>
                  <a:pt x="5088" y="349"/>
                </a:lnTo>
                <a:lnTo>
                  <a:pt x="5089" y="364"/>
                </a:lnTo>
                <a:lnTo>
                  <a:pt x="5088" y="377"/>
                </a:lnTo>
                <a:lnTo>
                  <a:pt x="5086" y="391"/>
                </a:lnTo>
                <a:lnTo>
                  <a:pt x="5083" y="404"/>
                </a:lnTo>
                <a:lnTo>
                  <a:pt x="5078" y="414"/>
                </a:lnTo>
                <a:lnTo>
                  <a:pt x="5072" y="425"/>
                </a:lnTo>
                <a:lnTo>
                  <a:pt x="5063" y="435"/>
                </a:lnTo>
                <a:lnTo>
                  <a:pt x="5055" y="444"/>
                </a:lnTo>
                <a:lnTo>
                  <a:pt x="5044" y="451"/>
                </a:lnTo>
                <a:lnTo>
                  <a:pt x="5032" y="459"/>
                </a:lnTo>
                <a:lnTo>
                  <a:pt x="5018" y="465"/>
                </a:lnTo>
                <a:lnTo>
                  <a:pt x="5003" y="469"/>
                </a:lnTo>
                <a:lnTo>
                  <a:pt x="4987" y="473"/>
                </a:lnTo>
                <a:lnTo>
                  <a:pt x="4970" y="477"/>
                </a:lnTo>
                <a:lnTo>
                  <a:pt x="4951" y="479"/>
                </a:lnTo>
                <a:lnTo>
                  <a:pt x="4930" y="481"/>
                </a:lnTo>
                <a:lnTo>
                  <a:pt x="4909" y="481"/>
                </a:lnTo>
                <a:lnTo>
                  <a:pt x="4702" y="481"/>
                </a:lnTo>
                <a:lnTo>
                  <a:pt x="4702" y="681"/>
                </a:lnTo>
                <a:lnTo>
                  <a:pt x="4879" y="681"/>
                </a:lnTo>
                <a:lnTo>
                  <a:pt x="4901" y="681"/>
                </a:lnTo>
                <a:lnTo>
                  <a:pt x="4922" y="683"/>
                </a:lnTo>
                <a:lnTo>
                  <a:pt x="4941" y="685"/>
                </a:lnTo>
                <a:lnTo>
                  <a:pt x="4959" y="688"/>
                </a:lnTo>
                <a:lnTo>
                  <a:pt x="4975" y="693"/>
                </a:lnTo>
                <a:lnTo>
                  <a:pt x="4990" y="698"/>
                </a:lnTo>
                <a:lnTo>
                  <a:pt x="5003" y="703"/>
                </a:lnTo>
                <a:lnTo>
                  <a:pt x="5016" y="711"/>
                </a:lnTo>
                <a:lnTo>
                  <a:pt x="5026" y="718"/>
                </a:lnTo>
                <a:lnTo>
                  <a:pt x="5036" y="727"/>
                </a:lnTo>
                <a:lnTo>
                  <a:pt x="5043" y="737"/>
                </a:lnTo>
                <a:lnTo>
                  <a:pt x="5049" y="747"/>
                </a:lnTo>
                <a:lnTo>
                  <a:pt x="5055" y="759"/>
                </a:lnTo>
                <a:lnTo>
                  <a:pt x="5058" y="772"/>
                </a:lnTo>
                <a:lnTo>
                  <a:pt x="5060" y="785"/>
                </a:lnTo>
                <a:lnTo>
                  <a:pt x="5061" y="799"/>
                </a:lnTo>
                <a:lnTo>
                  <a:pt x="5060" y="814"/>
                </a:lnTo>
                <a:lnTo>
                  <a:pt x="5058" y="827"/>
                </a:lnTo>
                <a:lnTo>
                  <a:pt x="5055" y="839"/>
                </a:lnTo>
                <a:lnTo>
                  <a:pt x="5049" y="851"/>
                </a:lnTo>
                <a:lnTo>
                  <a:pt x="5043" y="861"/>
                </a:lnTo>
                <a:lnTo>
                  <a:pt x="5036" y="871"/>
                </a:lnTo>
                <a:lnTo>
                  <a:pt x="5026" y="879"/>
                </a:lnTo>
                <a:lnTo>
                  <a:pt x="5016" y="888"/>
                </a:lnTo>
                <a:lnTo>
                  <a:pt x="5003" y="894"/>
                </a:lnTo>
                <a:lnTo>
                  <a:pt x="4990" y="900"/>
                </a:lnTo>
                <a:lnTo>
                  <a:pt x="4975" y="906"/>
                </a:lnTo>
                <a:lnTo>
                  <a:pt x="4959" y="910"/>
                </a:lnTo>
                <a:lnTo>
                  <a:pt x="4941" y="913"/>
                </a:lnTo>
                <a:lnTo>
                  <a:pt x="4922" y="915"/>
                </a:lnTo>
                <a:lnTo>
                  <a:pt x="4901" y="916"/>
                </a:lnTo>
                <a:lnTo>
                  <a:pt x="4879" y="917"/>
                </a:lnTo>
                <a:lnTo>
                  <a:pt x="4702" y="917"/>
                </a:lnTo>
                <a:lnTo>
                  <a:pt x="4702" y="1127"/>
                </a:lnTo>
                <a:lnTo>
                  <a:pt x="4916" y="1127"/>
                </a:lnTo>
                <a:lnTo>
                  <a:pt x="4938" y="1128"/>
                </a:lnTo>
                <a:lnTo>
                  <a:pt x="4958" y="1129"/>
                </a:lnTo>
                <a:lnTo>
                  <a:pt x="4977" y="1131"/>
                </a:lnTo>
                <a:lnTo>
                  <a:pt x="4995" y="1134"/>
                </a:lnTo>
                <a:lnTo>
                  <a:pt x="5012" y="1139"/>
                </a:lnTo>
                <a:lnTo>
                  <a:pt x="5026" y="1144"/>
                </a:lnTo>
                <a:lnTo>
                  <a:pt x="5039" y="1149"/>
                </a:lnTo>
                <a:lnTo>
                  <a:pt x="5052" y="1157"/>
                </a:lnTo>
                <a:lnTo>
                  <a:pt x="5062" y="1164"/>
                </a:lnTo>
                <a:lnTo>
                  <a:pt x="5072" y="1173"/>
                </a:lnTo>
                <a:lnTo>
                  <a:pt x="5079" y="1183"/>
                </a:lnTo>
                <a:lnTo>
                  <a:pt x="5085" y="1193"/>
                </a:lnTo>
                <a:lnTo>
                  <a:pt x="5090" y="1205"/>
                </a:lnTo>
                <a:lnTo>
                  <a:pt x="5094" y="1218"/>
                </a:lnTo>
                <a:lnTo>
                  <a:pt x="5096" y="1230"/>
                </a:lnTo>
                <a:lnTo>
                  <a:pt x="5097" y="1245"/>
                </a:lnTo>
                <a:lnTo>
                  <a:pt x="5096" y="1259"/>
                </a:lnTo>
                <a:lnTo>
                  <a:pt x="5094" y="1272"/>
                </a:lnTo>
                <a:lnTo>
                  <a:pt x="5090" y="1285"/>
                </a:lnTo>
                <a:lnTo>
                  <a:pt x="5085" y="1297"/>
                </a:lnTo>
                <a:lnTo>
                  <a:pt x="5079" y="1307"/>
                </a:lnTo>
                <a:lnTo>
                  <a:pt x="5072" y="1317"/>
                </a:lnTo>
                <a:lnTo>
                  <a:pt x="5062" y="1325"/>
                </a:lnTo>
                <a:lnTo>
                  <a:pt x="5052" y="1334"/>
                </a:lnTo>
                <a:lnTo>
                  <a:pt x="5039" y="1340"/>
                </a:lnTo>
                <a:lnTo>
                  <a:pt x="5026" y="1346"/>
                </a:lnTo>
                <a:lnTo>
                  <a:pt x="5012" y="1352"/>
                </a:lnTo>
                <a:lnTo>
                  <a:pt x="4995" y="1356"/>
                </a:lnTo>
                <a:lnTo>
                  <a:pt x="4977" y="1359"/>
                </a:lnTo>
                <a:lnTo>
                  <a:pt x="4958" y="1361"/>
                </a:lnTo>
                <a:lnTo>
                  <a:pt x="4938" y="1363"/>
                </a:lnTo>
                <a:lnTo>
                  <a:pt x="4916" y="1363"/>
                </a:lnTo>
                <a:lnTo>
                  <a:pt x="4619" y="1363"/>
                </a:lnTo>
                <a:lnTo>
                  <a:pt x="4597" y="1362"/>
                </a:lnTo>
                <a:lnTo>
                  <a:pt x="4575" y="1361"/>
                </a:lnTo>
                <a:lnTo>
                  <a:pt x="4556" y="1359"/>
                </a:lnTo>
                <a:lnTo>
                  <a:pt x="4538" y="1355"/>
                </a:lnTo>
                <a:lnTo>
                  <a:pt x="4522" y="1350"/>
                </a:lnTo>
                <a:lnTo>
                  <a:pt x="4508" y="1345"/>
                </a:lnTo>
                <a:lnTo>
                  <a:pt x="4497" y="1339"/>
                </a:lnTo>
                <a:lnTo>
                  <a:pt x="4486" y="1332"/>
                </a:lnTo>
                <a:lnTo>
                  <a:pt x="4482" y="1327"/>
                </a:lnTo>
                <a:lnTo>
                  <a:pt x="4477" y="1322"/>
                </a:lnTo>
                <a:lnTo>
                  <a:pt x="4473" y="1317"/>
                </a:lnTo>
                <a:lnTo>
                  <a:pt x="4470" y="1310"/>
                </a:lnTo>
                <a:lnTo>
                  <a:pt x="4462" y="1297"/>
                </a:lnTo>
                <a:lnTo>
                  <a:pt x="4457" y="1282"/>
                </a:lnTo>
                <a:lnTo>
                  <a:pt x="4453" y="1264"/>
                </a:lnTo>
                <a:lnTo>
                  <a:pt x="4450" y="1246"/>
                </a:lnTo>
                <a:lnTo>
                  <a:pt x="4448" y="1225"/>
                </a:lnTo>
                <a:lnTo>
                  <a:pt x="4447" y="1203"/>
                </a:lnTo>
                <a:lnTo>
                  <a:pt x="4447" y="423"/>
                </a:lnTo>
                <a:lnTo>
                  <a:pt x="4448" y="399"/>
                </a:lnTo>
                <a:lnTo>
                  <a:pt x="4450" y="377"/>
                </a:lnTo>
                <a:lnTo>
                  <a:pt x="4453" y="357"/>
                </a:lnTo>
                <a:lnTo>
                  <a:pt x="4457" y="338"/>
                </a:lnTo>
                <a:lnTo>
                  <a:pt x="4462" y="323"/>
                </a:lnTo>
                <a:lnTo>
                  <a:pt x="4469" y="308"/>
                </a:lnTo>
                <a:lnTo>
                  <a:pt x="4477" y="295"/>
                </a:lnTo>
                <a:lnTo>
                  <a:pt x="4486" y="284"/>
                </a:lnTo>
                <a:lnTo>
                  <a:pt x="4497" y="274"/>
                </a:lnTo>
                <a:lnTo>
                  <a:pt x="4510" y="266"/>
                </a:lnTo>
                <a:lnTo>
                  <a:pt x="4523" y="259"/>
                </a:lnTo>
                <a:lnTo>
                  <a:pt x="4540" y="253"/>
                </a:lnTo>
                <a:lnTo>
                  <a:pt x="4558" y="249"/>
                </a:lnTo>
                <a:lnTo>
                  <a:pt x="4578" y="246"/>
                </a:lnTo>
                <a:lnTo>
                  <a:pt x="4599" y="244"/>
                </a:lnTo>
                <a:lnTo>
                  <a:pt x="4622" y="244"/>
                </a:lnTo>
                <a:lnTo>
                  <a:pt x="4909" y="244"/>
                </a:lnTo>
                <a:close/>
                <a:moveTo>
                  <a:pt x="4026" y="320"/>
                </a:moveTo>
                <a:lnTo>
                  <a:pt x="4045" y="299"/>
                </a:lnTo>
                <a:lnTo>
                  <a:pt x="4064" y="281"/>
                </a:lnTo>
                <a:lnTo>
                  <a:pt x="4081" y="267"/>
                </a:lnTo>
                <a:lnTo>
                  <a:pt x="4098" y="254"/>
                </a:lnTo>
                <a:lnTo>
                  <a:pt x="4115" y="245"/>
                </a:lnTo>
                <a:lnTo>
                  <a:pt x="4129" y="238"/>
                </a:lnTo>
                <a:lnTo>
                  <a:pt x="4137" y="236"/>
                </a:lnTo>
                <a:lnTo>
                  <a:pt x="4144" y="234"/>
                </a:lnTo>
                <a:lnTo>
                  <a:pt x="4151" y="233"/>
                </a:lnTo>
                <a:lnTo>
                  <a:pt x="4159" y="233"/>
                </a:lnTo>
                <a:lnTo>
                  <a:pt x="4170" y="233"/>
                </a:lnTo>
                <a:lnTo>
                  <a:pt x="4181" y="235"/>
                </a:lnTo>
                <a:lnTo>
                  <a:pt x="4192" y="237"/>
                </a:lnTo>
                <a:lnTo>
                  <a:pt x="4202" y="241"/>
                </a:lnTo>
                <a:lnTo>
                  <a:pt x="4212" y="246"/>
                </a:lnTo>
                <a:lnTo>
                  <a:pt x="4222" y="252"/>
                </a:lnTo>
                <a:lnTo>
                  <a:pt x="4230" y="258"/>
                </a:lnTo>
                <a:lnTo>
                  <a:pt x="4240" y="267"/>
                </a:lnTo>
                <a:lnTo>
                  <a:pt x="4247" y="275"/>
                </a:lnTo>
                <a:lnTo>
                  <a:pt x="4253" y="285"/>
                </a:lnTo>
                <a:lnTo>
                  <a:pt x="4260" y="294"/>
                </a:lnTo>
                <a:lnTo>
                  <a:pt x="4264" y="305"/>
                </a:lnTo>
                <a:lnTo>
                  <a:pt x="4268" y="315"/>
                </a:lnTo>
                <a:lnTo>
                  <a:pt x="4270" y="326"/>
                </a:lnTo>
                <a:lnTo>
                  <a:pt x="4272" y="337"/>
                </a:lnTo>
                <a:lnTo>
                  <a:pt x="4272" y="349"/>
                </a:lnTo>
                <a:lnTo>
                  <a:pt x="4271" y="364"/>
                </a:lnTo>
                <a:lnTo>
                  <a:pt x="4268" y="378"/>
                </a:lnTo>
                <a:lnTo>
                  <a:pt x="4264" y="394"/>
                </a:lnTo>
                <a:lnTo>
                  <a:pt x="4256" y="409"/>
                </a:lnTo>
                <a:lnTo>
                  <a:pt x="4247" y="426"/>
                </a:lnTo>
                <a:lnTo>
                  <a:pt x="4236" y="442"/>
                </a:lnTo>
                <a:lnTo>
                  <a:pt x="4223" y="459"/>
                </a:lnTo>
                <a:lnTo>
                  <a:pt x="4208" y="474"/>
                </a:lnTo>
                <a:lnTo>
                  <a:pt x="3934" y="762"/>
                </a:lnTo>
                <a:lnTo>
                  <a:pt x="4274" y="1133"/>
                </a:lnTo>
                <a:lnTo>
                  <a:pt x="4289" y="1150"/>
                </a:lnTo>
                <a:lnTo>
                  <a:pt x="4302" y="1167"/>
                </a:lnTo>
                <a:lnTo>
                  <a:pt x="4313" y="1184"/>
                </a:lnTo>
                <a:lnTo>
                  <a:pt x="4323" y="1200"/>
                </a:lnTo>
                <a:lnTo>
                  <a:pt x="4329" y="1216"/>
                </a:lnTo>
                <a:lnTo>
                  <a:pt x="4334" y="1230"/>
                </a:lnTo>
                <a:lnTo>
                  <a:pt x="4337" y="1245"/>
                </a:lnTo>
                <a:lnTo>
                  <a:pt x="4338" y="1260"/>
                </a:lnTo>
                <a:lnTo>
                  <a:pt x="4337" y="1271"/>
                </a:lnTo>
                <a:lnTo>
                  <a:pt x="4336" y="1282"/>
                </a:lnTo>
                <a:lnTo>
                  <a:pt x="4333" y="1293"/>
                </a:lnTo>
                <a:lnTo>
                  <a:pt x="4330" y="1303"/>
                </a:lnTo>
                <a:lnTo>
                  <a:pt x="4325" y="1314"/>
                </a:lnTo>
                <a:lnTo>
                  <a:pt x="4318" y="1323"/>
                </a:lnTo>
                <a:lnTo>
                  <a:pt x="4311" y="1333"/>
                </a:lnTo>
                <a:lnTo>
                  <a:pt x="4304" y="1342"/>
                </a:lnTo>
                <a:lnTo>
                  <a:pt x="4294" y="1349"/>
                </a:lnTo>
                <a:lnTo>
                  <a:pt x="4285" y="1357"/>
                </a:lnTo>
                <a:lnTo>
                  <a:pt x="4275" y="1363"/>
                </a:lnTo>
                <a:lnTo>
                  <a:pt x="4265" y="1368"/>
                </a:lnTo>
                <a:lnTo>
                  <a:pt x="4254" y="1372"/>
                </a:lnTo>
                <a:lnTo>
                  <a:pt x="4244" y="1375"/>
                </a:lnTo>
                <a:lnTo>
                  <a:pt x="4232" y="1377"/>
                </a:lnTo>
                <a:lnTo>
                  <a:pt x="4221" y="1377"/>
                </a:lnTo>
                <a:lnTo>
                  <a:pt x="4214" y="1377"/>
                </a:lnTo>
                <a:lnTo>
                  <a:pt x="4207" y="1376"/>
                </a:lnTo>
                <a:lnTo>
                  <a:pt x="4199" y="1374"/>
                </a:lnTo>
                <a:lnTo>
                  <a:pt x="4191" y="1372"/>
                </a:lnTo>
                <a:lnTo>
                  <a:pt x="4184" y="1368"/>
                </a:lnTo>
                <a:lnTo>
                  <a:pt x="4175" y="1364"/>
                </a:lnTo>
                <a:lnTo>
                  <a:pt x="4167" y="1360"/>
                </a:lnTo>
                <a:lnTo>
                  <a:pt x="4159" y="1355"/>
                </a:lnTo>
                <a:lnTo>
                  <a:pt x="4141" y="1342"/>
                </a:lnTo>
                <a:lnTo>
                  <a:pt x="4123" y="1327"/>
                </a:lnTo>
                <a:lnTo>
                  <a:pt x="4104" y="1308"/>
                </a:lnTo>
                <a:lnTo>
                  <a:pt x="4084" y="1287"/>
                </a:lnTo>
                <a:lnTo>
                  <a:pt x="3703" y="866"/>
                </a:lnTo>
                <a:lnTo>
                  <a:pt x="3703" y="1197"/>
                </a:lnTo>
                <a:lnTo>
                  <a:pt x="3703" y="1218"/>
                </a:lnTo>
                <a:lnTo>
                  <a:pt x="3701" y="1239"/>
                </a:lnTo>
                <a:lnTo>
                  <a:pt x="3699" y="1258"/>
                </a:lnTo>
                <a:lnTo>
                  <a:pt x="3695" y="1276"/>
                </a:lnTo>
                <a:lnTo>
                  <a:pt x="3691" y="1291"/>
                </a:lnTo>
                <a:lnTo>
                  <a:pt x="3685" y="1306"/>
                </a:lnTo>
                <a:lnTo>
                  <a:pt x="3679" y="1320"/>
                </a:lnTo>
                <a:lnTo>
                  <a:pt x="3671" y="1332"/>
                </a:lnTo>
                <a:lnTo>
                  <a:pt x="3663" y="1342"/>
                </a:lnTo>
                <a:lnTo>
                  <a:pt x="3653" y="1352"/>
                </a:lnTo>
                <a:lnTo>
                  <a:pt x="3643" y="1359"/>
                </a:lnTo>
                <a:lnTo>
                  <a:pt x="3631" y="1365"/>
                </a:lnTo>
                <a:lnTo>
                  <a:pt x="3619" y="1371"/>
                </a:lnTo>
                <a:lnTo>
                  <a:pt x="3606" y="1374"/>
                </a:lnTo>
                <a:lnTo>
                  <a:pt x="3591" y="1376"/>
                </a:lnTo>
                <a:lnTo>
                  <a:pt x="3576" y="1377"/>
                </a:lnTo>
                <a:lnTo>
                  <a:pt x="3561" y="1376"/>
                </a:lnTo>
                <a:lnTo>
                  <a:pt x="3546" y="1374"/>
                </a:lnTo>
                <a:lnTo>
                  <a:pt x="3533" y="1371"/>
                </a:lnTo>
                <a:lnTo>
                  <a:pt x="3520" y="1365"/>
                </a:lnTo>
                <a:lnTo>
                  <a:pt x="3508" y="1359"/>
                </a:lnTo>
                <a:lnTo>
                  <a:pt x="3498" y="1352"/>
                </a:lnTo>
                <a:lnTo>
                  <a:pt x="3489" y="1342"/>
                </a:lnTo>
                <a:lnTo>
                  <a:pt x="3480" y="1332"/>
                </a:lnTo>
                <a:lnTo>
                  <a:pt x="3473" y="1320"/>
                </a:lnTo>
                <a:lnTo>
                  <a:pt x="3466" y="1306"/>
                </a:lnTo>
                <a:lnTo>
                  <a:pt x="3461" y="1291"/>
                </a:lnTo>
                <a:lnTo>
                  <a:pt x="3457" y="1276"/>
                </a:lnTo>
                <a:lnTo>
                  <a:pt x="3453" y="1258"/>
                </a:lnTo>
                <a:lnTo>
                  <a:pt x="3451" y="1239"/>
                </a:lnTo>
                <a:lnTo>
                  <a:pt x="3450" y="1219"/>
                </a:lnTo>
                <a:lnTo>
                  <a:pt x="3449" y="1197"/>
                </a:lnTo>
                <a:lnTo>
                  <a:pt x="3449" y="410"/>
                </a:lnTo>
                <a:lnTo>
                  <a:pt x="3450" y="388"/>
                </a:lnTo>
                <a:lnTo>
                  <a:pt x="3451" y="368"/>
                </a:lnTo>
                <a:lnTo>
                  <a:pt x="3453" y="349"/>
                </a:lnTo>
                <a:lnTo>
                  <a:pt x="3457" y="331"/>
                </a:lnTo>
                <a:lnTo>
                  <a:pt x="3461" y="314"/>
                </a:lnTo>
                <a:lnTo>
                  <a:pt x="3466" y="299"/>
                </a:lnTo>
                <a:lnTo>
                  <a:pt x="3473" y="287"/>
                </a:lnTo>
                <a:lnTo>
                  <a:pt x="3480" y="274"/>
                </a:lnTo>
                <a:lnTo>
                  <a:pt x="3489" y="264"/>
                </a:lnTo>
                <a:lnTo>
                  <a:pt x="3498" y="254"/>
                </a:lnTo>
                <a:lnTo>
                  <a:pt x="3508" y="247"/>
                </a:lnTo>
                <a:lnTo>
                  <a:pt x="3520" y="240"/>
                </a:lnTo>
                <a:lnTo>
                  <a:pt x="3533" y="235"/>
                </a:lnTo>
                <a:lnTo>
                  <a:pt x="3546" y="232"/>
                </a:lnTo>
                <a:lnTo>
                  <a:pt x="3561" y="230"/>
                </a:lnTo>
                <a:lnTo>
                  <a:pt x="3576" y="229"/>
                </a:lnTo>
                <a:lnTo>
                  <a:pt x="3591" y="230"/>
                </a:lnTo>
                <a:lnTo>
                  <a:pt x="3606" y="232"/>
                </a:lnTo>
                <a:lnTo>
                  <a:pt x="3619" y="235"/>
                </a:lnTo>
                <a:lnTo>
                  <a:pt x="3631" y="240"/>
                </a:lnTo>
                <a:lnTo>
                  <a:pt x="3643" y="247"/>
                </a:lnTo>
                <a:lnTo>
                  <a:pt x="3653" y="254"/>
                </a:lnTo>
                <a:lnTo>
                  <a:pt x="3663" y="264"/>
                </a:lnTo>
                <a:lnTo>
                  <a:pt x="3671" y="274"/>
                </a:lnTo>
                <a:lnTo>
                  <a:pt x="3679" y="287"/>
                </a:lnTo>
                <a:lnTo>
                  <a:pt x="3685" y="299"/>
                </a:lnTo>
                <a:lnTo>
                  <a:pt x="3691" y="314"/>
                </a:lnTo>
                <a:lnTo>
                  <a:pt x="3695" y="331"/>
                </a:lnTo>
                <a:lnTo>
                  <a:pt x="3699" y="349"/>
                </a:lnTo>
                <a:lnTo>
                  <a:pt x="3701" y="368"/>
                </a:lnTo>
                <a:lnTo>
                  <a:pt x="3703" y="388"/>
                </a:lnTo>
                <a:lnTo>
                  <a:pt x="3703" y="410"/>
                </a:lnTo>
                <a:lnTo>
                  <a:pt x="3703" y="687"/>
                </a:lnTo>
                <a:lnTo>
                  <a:pt x="4026" y="320"/>
                </a:lnTo>
                <a:close/>
                <a:moveTo>
                  <a:pt x="2734" y="751"/>
                </a:moveTo>
                <a:lnTo>
                  <a:pt x="2852" y="751"/>
                </a:lnTo>
                <a:lnTo>
                  <a:pt x="2872" y="750"/>
                </a:lnTo>
                <a:lnTo>
                  <a:pt x="2890" y="749"/>
                </a:lnTo>
                <a:lnTo>
                  <a:pt x="2907" y="745"/>
                </a:lnTo>
                <a:lnTo>
                  <a:pt x="2922" y="741"/>
                </a:lnTo>
                <a:lnTo>
                  <a:pt x="2937" y="737"/>
                </a:lnTo>
                <a:lnTo>
                  <a:pt x="2951" y="731"/>
                </a:lnTo>
                <a:lnTo>
                  <a:pt x="2962" y="723"/>
                </a:lnTo>
                <a:lnTo>
                  <a:pt x="2973" y="716"/>
                </a:lnTo>
                <a:lnTo>
                  <a:pt x="2982" y="706"/>
                </a:lnTo>
                <a:lnTo>
                  <a:pt x="2991" y="696"/>
                </a:lnTo>
                <a:lnTo>
                  <a:pt x="2998" y="685"/>
                </a:lnTo>
                <a:lnTo>
                  <a:pt x="3003" y="673"/>
                </a:lnTo>
                <a:lnTo>
                  <a:pt x="3007" y="659"/>
                </a:lnTo>
                <a:lnTo>
                  <a:pt x="3011" y="644"/>
                </a:lnTo>
                <a:lnTo>
                  <a:pt x="3013" y="628"/>
                </a:lnTo>
                <a:lnTo>
                  <a:pt x="3014" y="611"/>
                </a:lnTo>
                <a:lnTo>
                  <a:pt x="3013" y="596"/>
                </a:lnTo>
                <a:lnTo>
                  <a:pt x="3012" y="581"/>
                </a:lnTo>
                <a:lnTo>
                  <a:pt x="3008" y="566"/>
                </a:lnTo>
                <a:lnTo>
                  <a:pt x="3003" y="553"/>
                </a:lnTo>
                <a:lnTo>
                  <a:pt x="2998" y="541"/>
                </a:lnTo>
                <a:lnTo>
                  <a:pt x="2992" y="530"/>
                </a:lnTo>
                <a:lnTo>
                  <a:pt x="2983" y="521"/>
                </a:lnTo>
                <a:lnTo>
                  <a:pt x="2974" y="511"/>
                </a:lnTo>
                <a:lnTo>
                  <a:pt x="2963" y="504"/>
                </a:lnTo>
                <a:lnTo>
                  <a:pt x="2952" y="497"/>
                </a:lnTo>
                <a:lnTo>
                  <a:pt x="2939" y="491"/>
                </a:lnTo>
                <a:lnTo>
                  <a:pt x="2924" y="486"/>
                </a:lnTo>
                <a:lnTo>
                  <a:pt x="2909" y="483"/>
                </a:lnTo>
                <a:lnTo>
                  <a:pt x="2892" y="480"/>
                </a:lnTo>
                <a:lnTo>
                  <a:pt x="2874" y="479"/>
                </a:lnTo>
                <a:lnTo>
                  <a:pt x="2855" y="478"/>
                </a:lnTo>
                <a:lnTo>
                  <a:pt x="2734" y="478"/>
                </a:lnTo>
                <a:lnTo>
                  <a:pt x="2734" y="751"/>
                </a:lnTo>
                <a:close/>
                <a:moveTo>
                  <a:pt x="2734" y="920"/>
                </a:moveTo>
                <a:lnTo>
                  <a:pt x="2734" y="1197"/>
                </a:lnTo>
                <a:lnTo>
                  <a:pt x="2734" y="1218"/>
                </a:lnTo>
                <a:lnTo>
                  <a:pt x="2733" y="1239"/>
                </a:lnTo>
                <a:lnTo>
                  <a:pt x="2730" y="1258"/>
                </a:lnTo>
                <a:lnTo>
                  <a:pt x="2727" y="1276"/>
                </a:lnTo>
                <a:lnTo>
                  <a:pt x="2723" y="1291"/>
                </a:lnTo>
                <a:lnTo>
                  <a:pt x="2716" y="1306"/>
                </a:lnTo>
                <a:lnTo>
                  <a:pt x="2710" y="1320"/>
                </a:lnTo>
                <a:lnTo>
                  <a:pt x="2703" y="1332"/>
                </a:lnTo>
                <a:lnTo>
                  <a:pt x="2694" y="1342"/>
                </a:lnTo>
                <a:lnTo>
                  <a:pt x="2685" y="1352"/>
                </a:lnTo>
                <a:lnTo>
                  <a:pt x="2674" y="1359"/>
                </a:lnTo>
                <a:lnTo>
                  <a:pt x="2663" y="1365"/>
                </a:lnTo>
                <a:lnTo>
                  <a:pt x="2651" y="1371"/>
                </a:lnTo>
                <a:lnTo>
                  <a:pt x="2638" y="1374"/>
                </a:lnTo>
                <a:lnTo>
                  <a:pt x="2623" y="1376"/>
                </a:lnTo>
                <a:lnTo>
                  <a:pt x="2607" y="1377"/>
                </a:lnTo>
                <a:lnTo>
                  <a:pt x="2592" y="1376"/>
                </a:lnTo>
                <a:lnTo>
                  <a:pt x="2578" y="1374"/>
                </a:lnTo>
                <a:lnTo>
                  <a:pt x="2564" y="1371"/>
                </a:lnTo>
                <a:lnTo>
                  <a:pt x="2552" y="1365"/>
                </a:lnTo>
                <a:lnTo>
                  <a:pt x="2540" y="1359"/>
                </a:lnTo>
                <a:lnTo>
                  <a:pt x="2531" y="1352"/>
                </a:lnTo>
                <a:lnTo>
                  <a:pt x="2521" y="1342"/>
                </a:lnTo>
                <a:lnTo>
                  <a:pt x="2512" y="1332"/>
                </a:lnTo>
                <a:lnTo>
                  <a:pt x="2504" y="1320"/>
                </a:lnTo>
                <a:lnTo>
                  <a:pt x="2498" y="1306"/>
                </a:lnTo>
                <a:lnTo>
                  <a:pt x="2493" y="1291"/>
                </a:lnTo>
                <a:lnTo>
                  <a:pt x="2488" y="1276"/>
                </a:lnTo>
                <a:lnTo>
                  <a:pt x="2484" y="1258"/>
                </a:lnTo>
                <a:lnTo>
                  <a:pt x="2482" y="1239"/>
                </a:lnTo>
                <a:lnTo>
                  <a:pt x="2481" y="1218"/>
                </a:lnTo>
                <a:lnTo>
                  <a:pt x="2480" y="1197"/>
                </a:lnTo>
                <a:lnTo>
                  <a:pt x="2480" y="423"/>
                </a:lnTo>
                <a:lnTo>
                  <a:pt x="2481" y="399"/>
                </a:lnTo>
                <a:lnTo>
                  <a:pt x="2483" y="377"/>
                </a:lnTo>
                <a:lnTo>
                  <a:pt x="2485" y="357"/>
                </a:lnTo>
                <a:lnTo>
                  <a:pt x="2491" y="338"/>
                </a:lnTo>
                <a:lnTo>
                  <a:pt x="2496" y="323"/>
                </a:lnTo>
                <a:lnTo>
                  <a:pt x="2502" y="308"/>
                </a:lnTo>
                <a:lnTo>
                  <a:pt x="2511" y="295"/>
                </a:lnTo>
                <a:lnTo>
                  <a:pt x="2519" y="284"/>
                </a:lnTo>
                <a:lnTo>
                  <a:pt x="2531" y="274"/>
                </a:lnTo>
                <a:lnTo>
                  <a:pt x="2542" y="266"/>
                </a:lnTo>
                <a:lnTo>
                  <a:pt x="2557" y="259"/>
                </a:lnTo>
                <a:lnTo>
                  <a:pt x="2573" y="253"/>
                </a:lnTo>
                <a:lnTo>
                  <a:pt x="2591" y="249"/>
                </a:lnTo>
                <a:lnTo>
                  <a:pt x="2610" y="246"/>
                </a:lnTo>
                <a:lnTo>
                  <a:pt x="2632" y="244"/>
                </a:lnTo>
                <a:lnTo>
                  <a:pt x="2656" y="244"/>
                </a:lnTo>
                <a:lnTo>
                  <a:pt x="2854" y="244"/>
                </a:lnTo>
                <a:lnTo>
                  <a:pt x="2876" y="244"/>
                </a:lnTo>
                <a:lnTo>
                  <a:pt x="2898" y="245"/>
                </a:lnTo>
                <a:lnTo>
                  <a:pt x="2919" y="247"/>
                </a:lnTo>
                <a:lnTo>
                  <a:pt x="2940" y="249"/>
                </a:lnTo>
                <a:lnTo>
                  <a:pt x="2961" y="251"/>
                </a:lnTo>
                <a:lnTo>
                  <a:pt x="2981" y="255"/>
                </a:lnTo>
                <a:lnTo>
                  <a:pt x="3000" y="259"/>
                </a:lnTo>
                <a:lnTo>
                  <a:pt x="3019" y="264"/>
                </a:lnTo>
                <a:lnTo>
                  <a:pt x="3037" y="269"/>
                </a:lnTo>
                <a:lnTo>
                  <a:pt x="3055" y="275"/>
                </a:lnTo>
                <a:lnTo>
                  <a:pt x="3071" y="281"/>
                </a:lnTo>
                <a:lnTo>
                  <a:pt x="3088" y="289"/>
                </a:lnTo>
                <a:lnTo>
                  <a:pt x="3104" y="297"/>
                </a:lnTo>
                <a:lnTo>
                  <a:pt x="3120" y="306"/>
                </a:lnTo>
                <a:lnTo>
                  <a:pt x="3135" y="315"/>
                </a:lnTo>
                <a:lnTo>
                  <a:pt x="3149" y="325"/>
                </a:lnTo>
                <a:lnTo>
                  <a:pt x="3165" y="336"/>
                </a:lnTo>
                <a:lnTo>
                  <a:pt x="3180" y="349"/>
                </a:lnTo>
                <a:lnTo>
                  <a:pt x="3193" y="363"/>
                </a:lnTo>
                <a:lnTo>
                  <a:pt x="3206" y="376"/>
                </a:lnTo>
                <a:lnTo>
                  <a:pt x="3217" y="391"/>
                </a:lnTo>
                <a:lnTo>
                  <a:pt x="3228" y="406"/>
                </a:lnTo>
                <a:lnTo>
                  <a:pt x="3237" y="422"/>
                </a:lnTo>
                <a:lnTo>
                  <a:pt x="3247" y="439"/>
                </a:lnTo>
                <a:lnTo>
                  <a:pt x="3254" y="455"/>
                </a:lnTo>
                <a:lnTo>
                  <a:pt x="3261" y="473"/>
                </a:lnTo>
                <a:lnTo>
                  <a:pt x="3266" y="491"/>
                </a:lnTo>
                <a:lnTo>
                  <a:pt x="3271" y="510"/>
                </a:lnTo>
                <a:lnTo>
                  <a:pt x="3274" y="530"/>
                </a:lnTo>
                <a:lnTo>
                  <a:pt x="3276" y="550"/>
                </a:lnTo>
                <a:lnTo>
                  <a:pt x="3278" y="571"/>
                </a:lnTo>
                <a:lnTo>
                  <a:pt x="3278" y="594"/>
                </a:lnTo>
                <a:lnTo>
                  <a:pt x="3278" y="608"/>
                </a:lnTo>
                <a:lnTo>
                  <a:pt x="3277" y="623"/>
                </a:lnTo>
                <a:lnTo>
                  <a:pt x="3276" y="638"/>
                </a:lnTo>
                <a:lnTo>
                  <a:pt x="3274" y="652"/>
                </a:lnTo>
                <a:lnTo>
                  <a:pt x="3272" y="665"/>
                </a:lnTo>
                <a:lnTo>
                  <a:pt x="3269" y="679"/>
                </a:lnTo>
                <a:lnTo>
                  <a:pt x="3265" y="693"/>
                </a:lnTo>
                <a:lnTo>
                  <a:pt x="3261" y="705"/>
                </a:lnTo>
                <a:lnTo>
                  <a:pt x="3256" y="717"/>
                </a:lnTo>
                <a:lnTo>
                  <a:pt x="3250" y="730"/>
                </a:lnTo>
                <a:lnTo>
                  <a:pt x="3245" y="741"/>
                </a:lnTo>
                <a:lnTo>
                  <a:pt x="3238" y="753"/>
                </a:lnTo>
                <a:lnTo>
                  <a:pt x="3231" y="763"/>
                </a:lnTo>
                <a:lnTo>
                  <a:pt x="3224" y="775"/>
                </a:lnTo>
                <a:lnTo>
                  <a:pt x="3215" y="785"/>
                </a:lnTo>
                <a:lnTo>
                  <a:pt x="3206" y="795"/>
                </a:lnTo>
                <a:lnTo>
                  <a:pt x="3198" y="804"/>
                </a:lnTo>
                <a:lnTo>
                  <a:pt x="3187" y="814"/>
                </a:lnTo>
                <a:lnTo>
                  <a:pt x="3178" y="823"/>
                </a:lnTo>
                <a:lnTo>
                  <a:pt x="3167" y="831"/>
                </a:lnTo>
                <a:lnTo>
                  <a:pt x="3157" y="839"/>
                </a:lnTo>
                <a:lnTo>
                  <a:pt x="3145" y="847"/>
                </a:lnTo>
                <a:lnTo>
                  <a:pt x="3133" y="854"/>
                </a:lnTo>
                <a:lnTo>
                  <a:pt x="3122" y="860"/>
                </a:lnTo>
                <a:lnTo>
                  <a:pt x="3109" y="867"/>
                </a:lnTo>
                <a:lnTo>
                  <a:pt x="3097" y="872"/>
                </a:lnTo>
                <a:lnTo>
                  <a:pt x="3083" y="877"/>
                </a:lnTo>
                <a:lnTo>
                  <a:pt x="3070" y="881"/>
                </a:lnTo>
                <a:lnTo>
                  <a:pt x="3056" y="886"/>
                </a:lnTo>
                <a:lnTo>
                  <a:pt x="3042" y="890"/>
                </a:lnTo>
                <a:lnTo>
                  <a:pt x="3027" y="893"/>
                </a:lnTo>
                <a:lnTo>
                  <a:pt x="3012" y="896"/>
                </a:lnTo>
                <a:lnTo>
                  <a:pt x="3213" y="1120"/>
                </a:lnTo>
                <a:lnTo>
                  <a:pt x="3231" y="1140"/>
                </a:lnTo>
                <a:lnTo>
                  <a:pt x="3246" y="1160"/>
                </a:lnTo>
                <a:lnTo>
                  <a:pt x="3260" y="1180"/>
                </a:lnTo>
                <a:lnTo>
                  <a:pt x="3270" y="1198"/>
                </a:lnTo>
                <a:lnTo>
                  <a:pt x="3278" y="1217"/>
                </a:lnTo>
                <a:lnTo>
                  <a:pt x="3284" y="1233"/>
                </a:lnTo>
                <a:lnTo>
                  <a:pt x="3286" y="1242"/>
                </a:lnTo>
                <a:lnTo>
                  <a:pt x="3288" y="1249"/>
                </a:lnTo>
                <a:lnTo>
                  <a:pt x="3289" y="1258"/>
                </a:lnTo>
                <a:lnTo>
                  <a:pt x="3289" y="1265"/>
                </a:lnTo>
                <a:lnTo>
                  <a:pt x="3288" y="1278"/>
                </a:lnTo>
                <a:lnTo>
                  <a:pt x="3287" y="1290"/>
                </a:lnTo>
                <a:lnTo>
                  <a:pt x="3284" y="1302"/>
                </a:lnTo>
                <a:lnTo>
                  <a:pt x="3281" y="1313"/>
                </a:lnTo>
                <a:lnTo>
                  <a:pt x="3275" y="1323"/>
                </a:lnTo>
                <a:lnTo>
                  <a:pt x="3269" y="1333"/>
                </a:lnTo>
                <a:lnTo>
                  <a:pt x="3262" y="1342"/>
                </a:lnTo>
                <a:lnTo>
                  <a:pt x="3254" y="1352"/>
                </a:lnTo>
                <a:lnTo>
                  <a:pt x="3245" y="1359"/>
                </a:lnTo>
                <a:lnTo>
                  <a:pt x="3235" y="1366"/>
                </a:lnTo>
                <a:lnTo>
                  <a:pt x="3226" y="1373"/>
                </a:lnTo>
                <a:lnTo>
                  <a:pt x="3215" y="1377"/>
                </a:lnTo>
                <a:lnTo>
                  <a:pt x="3204" y="1381"/>
                </a:lnTo>
                <a:lnTo>
                  <a:pt x="3192" y="1383"/>
                </a:lnTo>
                <a:lnTo>
                  <a:pt x="3181" y="1385"/>
                </a:lnTo>
                <a:lnTo>
                  <a:pt x="3168" y="1385"/>
                </a:lnTo>
                <a:lnTo>
                  <a:pt x="3160" y="1385"/>
                </a:lnTo>
                <a:lnTo>
                  <a:pt x="3151" y="1384"/>
                </a:lnTo>
                <a:lnTo>
                  <a:pt x="3144" y="1382"/>
                </a:lnTo>
                <a:lnTo>
                  <a:pt x="3136" y="1380"/>
                </a:lnTo>
                <a:lnTo>
                  <a:pt x="3127" y="1377"/>
                </a:lnTo>
                <a:lnTo>
                  <a:pt x="3119" y="1373"/>
                </a:lnTo>
                <a:lnTo>
                  <a:pt x="3110" y="1368"/>
                </a:lnTo>
                <a:lnTo>
                  <a:pt x="3102" y="1362"/>
                </a:lnTo>
                <a:lnTo>
                  <a:pt x="3084" y="1349"/>
                </a:lnTo>
                <a:lnTo>
                  <a:pt x="3067" y="1334"/>
                </a:lnTo>
                <a:lnTo>
                  <a:pt x="3049" y="1316"/>
                </a:lnTo>
                <a:lnTo>
                  <a:pt x="3032" y="1294"/>
                </a:lnTo>
                <a:lnTo>
                  <a:pt x="2734" y="920"/>
                </a:lnTo>
                <a:close/>
                <a:moveTo>
                  <a:pt x="1723" y="917"/>
                </a:moveTo>
                <a:lnTo>
                  <a:pt x="1990" y="917"/>
                </a:lnTo>
                <a:lnTo>
                  <a:pt x="1860" y="502"/>
                </a:lnTo>
                <a:lnTo>
                  <a:pt x="1723" y="917"/>
                </a:lnTo>
                <a:close/>
                <a:moveTo>
                  <a:pt x="1650" y="1152"/>
                </a:moveTo>
                <a:lnTo>
                  <a:pt x="1612" y="1265"/>
                </a:lnTo>
                <a:lnTo>
                  <a:pt x="1607" y="1280"/>
                </a:lnTo>
                <a:lnTo>
                  <a:pt x="1602" y="1293"/>
                </a:lnTo>
                <a:lnTo>
                  <a:pt x="1596" y="1305"/>
                </a:lnTo>
                <a:lnTo>
                  <a:pt x="1590" y="1316"/>
                </a:lnTo>
                <a:lnTo>
                  <a:pt x="1584" y="1326"/>
                </a:lnTo>
                <a:lnTo>
                  <a:pt x="1577" y="1336"/>
                </a:lnTo>
                <a:lnTo>
                  <a:pt x="1569" y="1344"/>
                </a:lnTo>
                <a:lnTo>
                  <a:pt x="1562" y="1352"/>
                </a:lnTo>
                <a:lnTo>
                  <a:pt x="1555" y="1359"/>
                </a:lnTo>
                <a:lnTo>
                  <a:pt x="1546" y="1364"/>
                </a:lnTo>
                <a:lnTo>
                  <a:pt x="1538" y="1369"/>
                </a:lnTo>
                <a:lnTo>
                  <a:pt x="1529" y="1374"/>
                </a:lnTo>
                <a:lnTo>
                  <a:pt x="1520" y="1377"/>
                </a:lnTo>
                <a:lnTo>
                  <a:pt x="1511" y="1379"/>
                </a:lnTo>
                <a:lnTo>
                  <a:pt x="1501" y="1380"/>
                </a:lnTo>
                <a:lnTo>
                  <a:pt x="1491" y="1381"/>
                </a:lnTo>
                <a:lnTo>
                  <a:pt x="1478" y="1380"/>
                </a:lnTo>
                <a:lnTo>
                  <a:pt x="1465" y="1379"/>
                </a:lnTo>
                <a:lnTo>
                  <a:pt x="1454" y="1376"/>
                </a:lnTo>
                <a:lnTo>
                  <a:pt x="1442" y="1372"/>
                </a:lnTo>
                <a:lnTo>
                  <a:pt x="1432" y="1367"/>
                </a:lnTo>
                <a:lnTo>
                  <a:pt x="1421" y="1361"/>
                </a:lnTo>
                <a:lnTo>
                  <a:pt x="1412" y="1354"/>
                </a:lnTo>
                <a:lnTo>
                  <a:pt x="1403" y="1345"/>
                </a:lnTo>
                <a:lnTo>
                  <a:pt x="1395" y="1337"/>
                </a:lnTo>
                <a:lnTo>
                  <a:pt x="1389" y="1327"/>
                </a:lnTo>
                <a:lnTo>
                  <a:pt x="1382" y="1317"/>
                </a:lnTo>
                <a:lnTo>
                  <a:pt x="1378" y="1306"/>
                </a:lnTo>
                <a:lnTo>
                  <a:pt x="1374" y="1295"/>
                </a:lnTo>
                <a:lnTo>
                  <a:pt x="1372" y="1283"/>
                </a:lnTo>
                <a:lnTo>
                  <a:pt x="1370" y="1270"/>
                </a:lnTo>
                <a:lnTo>
                  <a:pt x="1370" y="1258"/>
                </a:lnTo>
                <a:lnTo>
                  <a:pt x="1370" y="1238"/>
                </a:lnTo>
                <a:lnTo>
                  <a:pt x="1373" y="1219"/>
                </a:lnTo>
                <a:lnTo>
                  <a:pt x="1376" y="1201"/>
                </a:lnTo>
                <a:lnTo>
                  <a:pt x="1381" y="1184"/>
                </a:lnTo>
                <a:lnTo>
                  <a:pt x="1672" y="392"/>
                </a:lnTo>
                <a:lnTo>
                  <a:pt x="1680" y="373"/>
                </a:lnTo>
                <a:lnTo>
                  <a:pt x="1688" y="354"/>
                </a:lnTo>
                <a:lnTo>
                  <a:pt x="1698" y="336"/>
                </a:lnTo>
                <a:lnTo>
                  <a:pt x="1707" y="320"/>
                </a:lnTo>
                <a:lnTo>
                  <a:pt x="1717" y="306"/>
                </a:lnTo>
                <a:lnTo>
                  <a:pt x="1728" y="292"/>
                </a:lnTo>
                <a:lnTo>
                  <a:pt x="1740" y="279"/>
                </a:lnTo>
                <a:lnTo>
                  <a:pt x="1751" y="269"/>
                </a:lnTo>
                <a:lnTo>
                  <a:pt x="1764" y="259"/>
                </a:lnTo>
                <a:lnTo>
                  <a:pt x="1776" y="251"/>
                </a:lnTo>
                <a:lnTo>
                  <a:pt x="1790" y="244"/>
                </a:lnTo>
                <a:lnTo>
                  <a:pt x="1805" y="237"/>
                </a:lnTo>
                <a:lnTo>
                  <a:pt x="1819" y="233"/>
                </a:lnTo>
                <a:lnTo>
                  <a:pt x="1834" y="230"/>
                </a:lnTo>
                <a:lnTo>
                  <a:pt x="1850" y="228"/>
                </a:lnTo>
                <a:lnTo>
                  <a:pt x="1867" y="228"/>
                </a:lnTo>
                <a:lnTo>
                  <a:pt x="1883" y="228"/>
                </a:lnTo>
                <a:lnTo>
                  <a:pt x="1899" y="230"/>
                </a:lnTo>
                <a:lnTo>
                  <a:pt x="1914" y="233"/>
                </a:lnTo>
                <a:lnTo>
                  <a:pt x="1929" y="236"/>
                </a:lnTo>
                <a:lnTo>
                  <a:pt x="1943" y="241"/>
                </a:lnTo>
                <a:lnTo>
                  <a:pt x="1956" y="248"/>
                </a:lnTo>
                <a:lnTo>
                  <a:pt x="1969" y="256"/>
                </a:lnTo>
                <a:lnTo>
                  <a:pt x="1981" y="265"/>
                </a:lnTo>
                <a:lnTo>
                  <a:pt x="1992" y="274"/>
                </a:lnTo>
                <a:lnTo>
                  <a:pt x="2003" y="286"/>
                </a:lnTo>
                <a:lnTo>
                  <a:pt x="2013" y="297"/>
                </a:lnTo>
                <a:lnTo>
                  <a:pt x="2022" y="311"/>
                </a:lnTo>
                <a:lnTo>
                  <a:pt x="2032" y="325"/>
                </a:lnTo>
                <a:lnTo>
                  <a:pt x="2039" y="341"/>
                </a:lnTo>
                <a:lnTo>
                  <a:pt x="2046" y="357"/>
                </a:lnTo>
                <a:lnTo>
                  <a:pt x="2054" y="375"/>
                </a:lnTo>
                <a:lnTo>
                  <a:pt x="2336" y="1180"/>
                </a:lnTo>
                <a:lnTo>
                  <a:pt x="2344" y="1203"/>
                </a:lnTo>
                <a:lnTo>
                  <a:pt x="2349" y="1224"/>
                </a:lnTo>
                <a:lnTo>
                  <a:pt x="2352" y="1243"/>
                </a:lnTo>
                <a:lnTo>
                  <a:pt x="2353" y="1261"/>
                </a:lnTo>
                <a:lnTo>
                  <a:pt x="2353" y="1274"/>
                </a:lnTo>
                <a:lnTo>
                  <a:pt x="2351" y="1286"/>
                </a:lnTo>
                <a:lnTo>
                  <a:pt x="2349" y="1299"/>
                </a:lnTo>
                <a:lnTo>
                  <a:pt x="2345" y="1309"/>
                </a:lnTo>
                <a:lnTo>
                  <a:pt x="2339" y="1320"/>
                </a:lnTo>
                <a:lnTo>
                  <a:pt x="2333" y="1330"/>
                </a:lnTo>
                <a:lnTo>
                  <a:pt x="2327" y="1339"/>
                </a:lnTo>
                <a:lnTo>
                  <a:pt x="2318" y="1347"/>
                </a:lnTo>
                <a:lnTo>
                  <a:pt x="2309" y="1356"/>
                </a:lnTo>
                <a:lnTo>
                  <a:pt x="2299" y="1362"/>
                </a:lnTo>
                <a:lnTo>
                  <a:pt x="2289" y="1367"/>
                </a:lnTo>
                <a:lnTo>
                  <a:pt x="2277" y="1373"/>
                </a:lnTo>
                <a:lnTo>
                  <a:pt x="2266" y="1376"/>
                </a:lnTo>
                <a:lnTo>
                  <a:pt x="2254" y="1379"/>
                </a:lnTo>
                <a:lnTo>
                  <a:pt x="2241" y="1380"/>
                </a:lnTo>
                <a:lnTo>
                  <a:pt x="2228" y="1381"/>
                </a:lnTo>
                <a:lnTo>
                  <a:pt x="2215" y="1380"/>
                </a:lnTo>
                <a:lnTo>
                  <a:pt x="2205" y="1379"/>
                </a:lnTo>
                <a:lnTo>
                  <a:pt x="2193" y="1376"/>
                </a:lnTo>
                <a:lnTo>
                  <a:pt x="2183" y="1373"/>
                </a:lnTo>
                <a:lnTo>
                  <a:pt x="2173" y="1368"/>
                </a:lnTo>
                <a:lnTo>
                  <a:pt x="2164" y="1363"/>
                </a:lnTo>
                <a:lnTo>
                  <a:pt x="2154" y="1357"/>
                </a:lnTo>
                <a:lnTo>
                  <a:pt x="2146" y="1349"/>
                </a:lnTo>
                <a:lnTo>
                  <a:pt x="2139" y="1341"/>
                </a:lnTo>
                <a:lnTo>
                  <a:pt x="2130" y="1332"/>
                </a:lnTo>
                <a:lnTo>
                  <a:pt x="2123" y="1322"/>
                </a:lnTo>
                <a:lnTo>
                  <a:pt x="2117" y="1310"/>
                </a:lnTo>
                <a:lnTo>
                  <a:pt x="2110" y="1299"/>
                </a:lnTo>
                <a:lnTo>
                  <a:pt x="2104" y="1285"/>
                </a:lnTo>
                <a:lnTo>
                  <a:pt x="2099" y="1271"/>
                </a:lnTo>
                <a:lnTo>
                  <a:pt x="2095" y="1256"/>
                </a:lnTo>
                <a:lnTo>
                  <a:pt x="2063" y="1152"/>
                </a:lnTo>
                <a:lnTo>
                  <a:pt x="1650" y="1152"/>
                </a:lnTo>
                <a:close/>
                <a:moveTo>
                  <a:pt x="485" y="353"/>
                </a:moveTo>
                <a:lnTo>
                  <a:pt x="650" y="1015"/>
                </a:lnTo>
                <a:lnTo>
                  <a:pt x="814" y="358"/>
                </a:lnTo>
                <a:lnTo>
                  <a:pt x="818" y="344"/>
                </a:lnTo>
                <a:lnTo>
                  <a:pt x="824" y="331"/>
                </a:lnTo>
                <a:lnTo>
                  <a:pt x="830" y="318"/>
                </a:lnTo>
                <a:lnTo>
                  <a:pt x="837" y="307"/>
                </a:lnTo>
                <a:lnTo>
                  <a:pt x="845" y="295"/>
                </a:lnTo>
                <a:lnTo>
                  <a:pt x="854" y="285"/>
                </a:lnTo>
                <a:lnTo>
                  <a:pt x="863" y="274"/>
                </a:lnTo>
                <a:lnTo>
                  <a:pt x="875" y="265"/>
                </a:lnTo>
                <a:lnTo>
                  <a:pt x="887" y="256"/>
                </a:lnTo>
                <a:lnTo>
                  <a:pt x="899" y="249"/>
                </a:lnTo>
                <a:lnTo>
                  <a:pt x="912" y="244"/>
                </a:lnTo>
                <a:lnTo>
                  <a:pt x="924" y="238"/>
                </a:lnTo>
                <a:lnTo>
                  <a:pt x="938" y="234"/>
                </a:lnTo>
                <a:lnTo>
                  <a:pt x="952" y="231"/>
                </a:lnTo>
                <a:lnTo>
                  <a:pt x="965" y="230"/>
                </a:lnTo>
                <a:lnTo>
                  <a:pt x="980" y="229"/>
                </a:lnTo>
                <a:lnTo>
                  <a:pt x="994" y="230"/>
                </a:lnTo>
                <a:lnTo>
                  <a:pt x="1007" y="231"/>
                </a:lnTo>
                <a:lnTo>
                  <a:pt x="1020" y="234"/>
                </a:lnTo>
                <a:lnTo>
                  <a:pt x="1034" y="237"/>
                </a:lnTo>
                <a:lnTo>
                  <a:pt x="1045" y="241"/>
                </a:lnTo>
                <a:lnTo>
                  <a:pt x="1058" y="248"/>
                </a:lnTo>
                <a:lnTo>
                  <a:pt x="1069" y="254"/>
                </a:lnTo>
                <a:lnTo>
                  <a:pt x="1081" y="263"/>
                </a:lnTo>
                <a:lnTo>
                  <a:pt x="1092" y="271"/>
                </a:lnTo>
                <a:lnTo>
                  <a:pt x="1102" y="280"/>
                </a:lnTo>
                <a:lnTo>
                  <a:pt x="1111" y="290"/>
                </a:lnTo>
                <a:lnTo>
                  <a:pt x="1120" y="300"/>
                </a:lnTo>
                <a:lnTo>
                  <a:pt x="1127" y="312"/>
                </a:lnTo>
                <a:lnTo>
                  <a:pt x="1133" y="324"/>
                </a:lnTo>
                <a:lnTo>
                  <a:pt x="1139" y="336"/>
                </a:lnTo>
                <a:lnTo>
                  <a:pt x="1143" y="350"/>
                </a:lnTo>
                <a:lnTo>
                  <a:pt x="1296" y="1212"/>
                </a:lnTo>
                <a:lnTo>
                  <a:pt x="1298" y="1226"/>
                </a:lnTo>
                <a:lnTo>
                  <a:pt x="1299" y="1241"/>
                </a:lnTo>
                <a:lnTo>
                  <a:pt x="1298" y="1255"/>
                </a:lnTo>
                <a:lnTo>
                  <a:pt x="1296" y="1267"/>
                </a:lnTo>
                <a:lnTo>
                  <a:pt x="1293" y="1280"/>
                </a:lnTo>
                <a:lnTo>
                  <a:pt x="1289" y="1291"/>
                </a:lnTo>
                <a:lnTo>
                  <a:pt x="1284" y="1303"/>
                </a:lnTo>
                <a:lnTo>
                  <a:pt x="1277" y="1315"/>
                </a:lnTo>
                <a:lnTo>
                  <a:pt x="1270" y="1325"/>
                </a:lnTo>
                <a:lnTo>
                  <a:pt x="1261" y="1335"/>
                </a:lnTo>
                <a:lnTo>
                  <a:pt x="1251" y="1344"/>
                </a:lnTo>
                <a:lnTo>
                  <a:pt x="1241" y="1352"/>
                </a:lnTo>
                <a:lnTo>
                  <a:pt x="1230" y="1358"/>
                </a:lnTo>
                <a:lnTo>
                  <a:pt x="1219" y="1363"/>
                </a:lnTo>
                <a:lnTo>
                  <a:pt x="1207" y="1367"/>
                </a:lnTo>
                <a:lnTo>
                  <a:pt x="1194" y="1371"/>
                </a:lnTo>
                <a:lnTo>
                  <a:pt x="1182" y="1373"/>
                </a:lnTo>
                <a:lnTo>
                  <a:pt x="1168" y="1373"/>
                </a:lnTo>
                <a:lnTo>
                  <a:pt x="1155" y="1373"/>
                </a:lnTo>
                <a:lnTo>
                  <a:pt x="1144" y="1372"/>
                </a:lnTo>
                <a:lnTo>
                  <a:pt x="1132" y="1368"/>
                </a:lnTo>
                <a:lnTo>
                  <a:pt x="1121" y="1365"/>
                </a:lnTo>
                <a:lnTo>
                  <a:pt x="1110" y="1361"/>
                </a:lnTo>
                <a:lnTo>
                  <a:pt x="1100" y="1356"/>
                </a:lnTo>
                <a:lnTo>
                  <a:pt x="1090" y="1349"/>
                </a:lnTo>
                <a:lnTo>
                  <a:pt x="1081" y="1342"/>
                </a:lnTo>
                <a:lnTo>
                  <a:pt x="1072" y="1334"/>
                </a:lnTo>
                <a:lnTo>
                  <a:pt x="1064" y="1324"/>
                </a:lnTo>
                <a:lnTo>
                  <a:pt x="1058" y="1316"/>
                </a:lnTo>
                <a:lnTo>
                  <a:pt x="1051" y="1305"/>
                </a:lnTo>
                <a:lnTo>
                  <a:pt x="1047" y="1295"/>
                </a:lnTo>
                <a:lnTo>
                  <a:pt x="1043" y="1284"/>
                </a:lnTo>
                <a:lnTo>
                  <a:pt x="1040" y="1272"/>
                </a:lnTo>
                <a:lnTo>
                  <a:pt x="1039" y="1260"/>
                </a:lnTo>
                <a:lnTo>
                  <a:pt x="963" y="600"/>
                </a:lnTo>
                <a:lnTo>
                  <a:pt x="794" y="1260"/>
                </a:lnTo>
                <a:lnTo>
                  <a:pt x="790" y="1272"/>
                </a:lnTo>
                <a:lnTo>
                  <a:pt x="786" y="1284"/>
                </a:lnTo>
                <a:lnTo>
                  <a:pt x="780" y="1296"/>
                </a:lnTo>
                <a:lnTo>
                  <a:pt x="774" y="1306"/>
                </a:lnTo>
                <a:lnTo>
                  <a:pt x="767" y="1316"/>
                </a:lnTo>
                <a:lnTo>
                  <a:pt x="759" y="1325"/>
                </a:lnTo>
                <a:lnTo>
                  <a:pt x="750" y="1334"/>
                </a:lnTo>
                <a:lnTo>
                  <a:pt x="741" y="1342"/>
                </a:lnTo>
                <a:lnTo>
                  <a:pt x="730" y="1349"/>
                </a:lnTo>
                <a:lnTo>
                  <a:pt x="720" y="1356"/>
                </a:lnTo>
                <a:lnTo>
                  <a:pt x="709" y="1361"/>
                </a:lnTo>
                <a:lnTo>
                  <a:pt x="697" y="1365"/>
                </a:lnTo>
                <a:lnTo>
                  <a:pt x="686" y="1368"/>
                </a:lnTo>
                <a:lnTo>
                  <a:pt x="673" y="1372"/>
                </a:lnTo>
                <a:lnTo>
                  <a:pt x="661" y="1373"/>
                </a:lnTo>
                <a:lnTo>
                  <a:pt x="648" y="1373"/>
                </a:lnTo>
                <a:lnTo>
                  <a:pt x="636" y="1373"/>
                </a:lnTo>
                <a:lnTo>
                  <a:pt x="623" y="1371"/>
                </a:lnTo>
                <a:lnTo>
                  <a:pt x="610" y="1368"/>
                </a:lnTo>
                <a:lnTo>
                  <a:pt x="599" y="1365"/>
                </a:lnTo>
                <a:lnTo>
                  <a:pt x="587" y="1360"/>
                </a:lnTo>
                <a:lnTo>
                  <a:pt x="576" y="1355"/>
                </a:lnTo>
                <a:lnTo>
                  <a:pt x="565" y="1347"/>
                </a:lnTo>
                <a:lnTo>
                  <a:pt x="556" y="1340"/>
                </a:lnTo>
                <a:lnTo>
                  <a:pt x="545" y="1332"/>
                </a:lnTo>
                <a:lnTo>
                  <a:pt x="537" y="1322"/>
                </a:lnTo>
                <a:lnTo>
                  <a:pt x="528" y="1313"/>
                </a:lnTo>
                <a:lnTo>
                  <a:pt x="522" y="1302"/>
                </a:lnTo>
                <a:lnTo>
                  <a:pt x="516" y="1291"/>
                </a:lnTo>
                <a:lnTo>
                  <a:pt x="511" y="1280"/>
                </a:lnTo>
                <a:lnTo>
                  <a:pt x="505" y="1267"/>
                </a:lnTo>
                <a:lnTo>
                  <a:pt x="502" y="1255"/>
                </a:lnTo>
                <a:lnTo>
                  <a:pt x="337" y="599"/>
                </a:lnTo>
                <a:lnTo>
                  <a:pt x="261" y="1260"/>
                </a:lnTo>
                <a:lnTo>
                  <a:pt x="258" y="1272"/>
                </a:lnTo>
                <a:lnTo>
                  <a:pt x="255" y="1283"/>
                </a:lnTo>
                <a:lnTo>
                  <a:pt x="252" y="1295"/>
                </a:lnTo>
                <a:lnTo>
                  <a:pt x="247" y="1305"/>
                </a:lnTo>
                <a:lnTo>
                  <a:pt x="242" y="1315"/>
                </a:lnTo>
                <a:lnTo>
                  <a:pt x="234" y="1324"/>
                </a:lnTo>
                <a:lnTo>
                  <a:pt x="227" y="1333"/>
                </a:lnTo>
                <a:lnTo>
                  <a:pt x="218" y="1341"/>
                </a:lnTo>
                <a:lnTo>
                  <a:pt x="209" y="1348"/>
                </a:lnTo>
                <a:lnTo>
                  <a:pt x="199" y="1355"/>
                </a:lnTo>
                <a:lnTo>
                  <a:pt x="188" y="1361"/>
                </a:lnTo>
                <a:lnTo>
                  <a:pt x="178" y="1365"/>
                </a:lnTo>
                <a:lnTo>
                  <a:pt x="167" y="1368"/>
                </a:lnTo>
                <a:lnTo>
                  <a:pt x="155" y="1371"/>
                </a:lnTo>
                <a:lnTo>
                  <a:pt x="143" y="1373"/>
                </a:lnTo>
                <a:lnTo>
                  <a:pt x="131" y="1373"/>
                </a:lnTo>
                <a:lnTo>
                  <a:pt x="118" y="1373"/>
                </a:lnTo>
                <a:lnTo>
                  <a:pt x="104" y="1371"/>
                </a:lnTo>
                <a:lnTo>
                  <a:pt x="92" y="1367"/>
                </a:lnTo>
                <a:lnTo>
                  <a:pt x="80" y="1363"/>
                </a:lnTo>
                <a:lnTo>
                  <a:pt x="68" y="1358"/>
                </a:lnTo>
                <a:lnTo>
                  <a:pt x="58" y="1352"/>
                </a:lnTo>
                <a:lnTo>
                  <a:pt x="47" y="1344"/>
                </a:lnTo>
                <a:lnTo>
                  <a:pt x="38" y="1335"/>
                </a:lnTo>
                <a:lnTo>
                  <a:pt x="29" y="1325"/>
                </a:lnTo>
                <a:lnTo>
                  <a:pt x="21" y="1315"/>
                </a:lnTo>
                <a:lnTo>
                  <a:pt x="15" y="1303"/>
                </a:lnTo>
                <a:lnTo>
                  <a:pt x="9" y="1291"/>
                </a:lnTo>
                <a:lnTo>
                  <a:pt x="5" y="1280"/>
                </a:lnTo>
                <a:lnTo>
                  <a:pt x="2" y="1267"/>
                </a:lnTo>
                <a:lnTo>
                  <a:pt x="1" y="1255"/>
                </a:lnTo>
                <a:lnTo>
                  <a:pt x="0" y="1241"/>
                </a:lnTo>
                <a:lnTo>
                  <a:pt x="0" y="1235"/>
                </a:lnTo>
                <a:lnTo>
                  <a:pt x="1" y="1226"/>
                </a:lnTo>
                <a:lnTo>
                  <a:pt x="2" y="1218"/>
                </a:lnTo>
                <a:lnTo>
                  <a:pt x="4" y="1207"/>
                </a:lnTo>
                <a:lnTo>
                  <a:pt x="154" y="358"/>
                </a:lnTo>
                <a:lnTo>
                  <a:pt x="158" y="345"/>
                </a:lnTo>
                <a:lnTo>
                  <a:pt x="162" y="331"/>
                </a:lnTo>
                <a:lnTo>
                  <a:pt x="168" y="318"/>
                </a:lnTo>
                <a:lnTo>
                  <a:pt x="174" y="307"/>
                </a:lnTo>
                <a:lnTo>
                  <a:pt x="183" y="295"/>
                </a:lnTo>
                <a:lnTo>
                  <a:pt x="192" y="284"/>
                </a:lnTo>
                <a:lnTo>
                  <a:pt x="203" y="274"/>
                </a:lnTo>
                <a:lnTo>
                  <a:pt x="214" y="265"/>
                </a:lnTo>
                <a:lnTo>
                  <a:pt x="226" y="256"/>
                </a:lnTo>
                <a:lnTo>
                  <a:pt x="238" y="249"/>
                </a:lnTo>
                <a:lnTo>
                  <a:pt x="251" y="242"/>
                </a:lnTo>
                <a:lnTo>
                  <a:pt x="265" y="238"/>
                </a:lnTo>
                <a:lnTo>
                  <a:pt x="278" y="234"/>
                </a:lnTo>
                <a:lnTo>
                  <a:pt x="292" y="231"/>
                </a:lnTo>
                <a:lnTo>
                  <a:pt x="307" y="230"/>
                </a:lnTo>
                <a:lnTo>
                  <a:pt x="321" y="229"/>
                </a:lnTo>
                <a:lnTo>
                  <a:pt x="335" y="230"/>
                </a:lnTo>
                <a:lnTo>
                  <a:pt x="349" y="231"/>
                </a:lnTo>
                <a:lnTo>
                  <a:pt x="362" y="234"/>
                </a:lnTo>
                <a:lnTo>
                  <a:pt x="376" y="237"/>
                </a:lnTo>
                <a:lnTo>
                  <a:pt x="389" y="242"/>
                </a:lnTo>
                <a:lnTo>
                  <a:pt x="401" y="249"/>
                </a:lnTo>
                <a:lnTo>
                  <a:pt x="413" y="255"/>
                </a:lnTo>
                <a:lnTo>
                  <a:pt x="425" y="264"/>
                </a:lnTo>
                <a:lnTo>
                  <a:pt x="436" y="273"/>
                </a:lnTo>
                <a:lnTo>
                  <a:pt x="446" y="283"/>
                </a:lnTo>
                <a:lnTo>
                  <a:pt x="455" y="292"/>
                </a:lnTo>
                <a:lnTo>
                  <a:pt x="463" y="304"/>
                </a:lnTo>
                <a:lnTo>
                  <a:pt x="471" y="315"/>
                </a:lnTo>
                <a:lnTo>
                  <a:pt x="476" y="327"/>
                </a:lnTo>
                <a:lnTo>
                  <a:pt x="481" y="339"/>
                </a:lnTo>
                <a:lnTo>
                  <a:pt x="485" y="353"/>
                </a:lnTo>
                <a:close/>
                <a:moveTo>
                  <a:pt x="10977" y="827"/>
                </a:moveTo>
                <a:lnTo>
                  <a:pt x="10976" y="783"/>
                </a:lnTo>
                <a:lnTo>
                  <a:pt x="10973" y="742"/>
                </a:lnTo>
                <a:lnTo>
                  <a:pt x="10968" y="701"/>
                </a:lnTo>
                <a:lnTo>
                  <a:pt x="10961" y="660"/>
                </a:lnTo>
                <a:lnTo>
                  <a:pt x="10952" y="620"/>
                </a:lnTo>
                <a:lnTo>
                  <a:pt x="10940" y="581"/>
                </a:lnTo>
                <a:lnTo>
                  <a:pt x="10928" y="543"/>
                </a:lnTo>
                <a:lnTo>
                  <a:pt x="10913" y="505"/>
                </a:lnTo>
                <a:lnTo>
                  <a:pt x="10896" y="468"/>
                </a:lnTo>
                <a:lnTo>
                  <a:pt x="10878" y="433"/>
                </a:lnTo>
                <a:lnTo>
                  <a:pt x="10858" y="399"/>
                </a:lnTo>
                <a:lnTo>
                  <a:pt x="10837" y="365"/>
                </a:lnTo>
                <a:lnTo>
                  <a:pt x="10814" y="332"/>
                </a:lnTo>
                <a:lnTo>
                  <a:pt x="10789" y="302"/>
                </a:lnTo>
                <a:lnTo>
                  <a:pt x="10764" y="271"/>
                </a:lnTo>
                <a:lnTo>
                  <a:pt x="10737" y="242"/>
                </a:lnTo>
                <a:lnTo>
                  <a:pt x="10708" y="215"/>
                </a:lnTo>
                <a:lnTo>
                  <a:pt x="10678" y="189"/>
                </a:lnTo>
                <a:lnTo>
                  <a:pt x="10647" y="164"/>
                </a:lnTo>
                <a:lnTo>
                  <a:pt x="10615" y="141"/>
                </a:lnTo>
                <a:lnTo>
                  <a:pt x="10581" y="120"/>
                </a:lnTo>
                <a:lnTo>
                  <a:pt x="10546" y="100"/>
                </a:lnTo>
                <a:lnTo>
                  <a:pt x="10511" y="82"/>
                </a:lnTo>
                <a:lnTo>
                  <a:pt x="10475" y="65"/>
                </a:lnTo>
                <a:lnTo>
                  <a:pt x="10437" y="51"/>
                </a:lnTo>
                <a:lnTo>
                  <a:pt x="10399" y="37"/>
                </a:lnTo>
                <a:lnTo>
                  <a:pt x="10360" y="26"/>
                </a:lnTo>
                <a:lnTo>
                  <a:pt x="10321" y="17"/>
                </a:lnTo>
                <a:lnTo>
                  <a:pt x="10280" y="9"/>
                </a:lnTo>
                <a:lnTo>
                  <a:pt x="10239" y="4"/>
                </a:lnTo>
                <a:lnTo>
                  <a:pt x="10197" y="1"/>
                </a:lnTo>
                <a:lnTo>
                  <a:pt x="10155" y="0"/>
                </a:lnTo>
                <a:lnTo>
                  <a:pt x="10113" y="1"/>
                </a:lnTo>
                <a:lnTo>
                  <a:pt x="10071" y="4"/>
                </a:lnTo>
                <a:lnTo>
                  <a:pt x="10030" y="9"/>
                </a:lnTo>
                <a:lnTo>
                  <a:pt x="9989" y="17"/>
                </a:lnTo>
                <a:lnTo>
                  <a:pt x="9949" y="26"/>
                </a:lnTo>
                <a:lnTo>
                  <a:pt x="9910" y="37"/>
                </a:lnTo>
                <a:lnTo>
                  <a:pt x="9872" y="51"/>
                </a:lnTo>
                <a:lnTo>
                  <a:pt x="9834" y="65"/>
                </a:lnTo>
                <a:lnTo>
                  <a:pt x="9797" y="82"/>
                </a:lnTo>
                <a:lnTo>
                  <a:pt x="9762" y="100"/>
                </a:lnTo>
                <a:lnTo>
                  <a:pt x="9728" y="120"/>
                </a:lnTo>
                <a:lnTo>
                  <a:pt x="9694" y="141"/>
                </a:lnTo>
                <a:lnTo>
                  <a:pt x="9662" y="164"/>
                </a:lnTo>
                <a:lnTo>
                  <a:pt x="9631" y="189"/>
                </a:lnTo>
                <a:lnTo>
                  <a:pt x="9601" y="215"/>
                </a:lnTo>
                <a:lnTo>
                  <a:pt x="9573" y="242"/>
                </a:lnTo>
                <a:lnTo>
                  <a:pt x="9545" y="271"/>
                </a:lnTo>
                <a:lnTo>
                  <a:pt x="9519" y="302"/>
                </a:lnTo>
                <a:lnTo>
                  <a:pt x="9495" y="332"/>
                </a:lnTo>
                <a:lnTo>
                  <a:pt x="9472" y="365"/>
                </a:lnTo>
                <a:lnTo>
                  <a:pt x="9451" y="399"/>
                </a:lnTo>
                <a:lnTo>
                  <a:pt x="9431" y="433"/>
                </a:lnTo>
                <a:lnTo>
                  <a:pt x="9413" y="468"/>
                </a:lnTo>
                <a:lnTo>
                  <a:pt x="9396" y="505"/>
                </a:lnTo>
                <a:lnTo>
                  <a:pt x="9381" y="543"/>
                </a:lnTo>
                <a:lnTo>
                  <a:pt x="9369" y="581"/>
                </a:lnTo>
                <a:lnTo>
                  <a:pt x="9357" y="620"/>
                </a:lnTo>
                <a:lnTo>
                  <a:pt x="9348" y="660"/>
                </a:lnTo>
                <a:lnTo>
                  <a:pt x="9340" y="701"/>
                </a:lnTo>
                <a:lnTo>
                  <a:pt x="9335" y="742"/>
                </a:lnTo>
                <a:lnTo>
                  <a:pt x="9332" y="783"/>
                </a:lnTo>
                <a:lnTo>
                  <a:pt x="9331" y="827"/>
                </a:lnTo>
                <a:lnTo>
                  <a:pt x="9332" y="869"/>
                </a:lnTo>
                <a:lnTo>
                  <a:pt x="9335" y="910"/>
                </a:lnTo>
                <a:lnTo>
                  <a:pt x="9340" y="952"/>
                </a:lnTo>
                <a:lnTo>
                  <a:pt x="9348" y="992"/>
                </a:lnTo>
                <a:lnTo>
                  <a:pt x="9357" y="1032"/>
                </a:lnTo>
                <a:lnTo>
                  <a:pt x="9369" y="1071"/>
                </a:lnTo>
                <a:lnTo>
                  <a:pt x="9381" y="1109"/>
                </a:lnTo>
                <a:lnTo>
                  <a:pt x="9396" y="1147"/>
                </a:lnTo>
                <a:lnTo>
                  <a:pt x="9413" y="1184"/>
                </a:lnTo>
                <a:lnTo>
                  <a:pt x="9431" y="1219"/>
                </a:lnTo>
                <a:lnTo>
                  <a:pt x="9451" y="1253"/>
                </a:lnTo>
                <a:lnTo>
                  <a:pt x="9472" y="1287"/>
                </a:lnTo>
                <a:lnTo>
                  <a:pt x="9495" y="1320"/>
                </a:lnTo>
                <a:lnTo>
                  <a:pt x="9519" y="1350"/>
                </a:lnTo>
                <a:lnTo>
                  <a:pt x="9545" y="1381"/>
                </a:lnTo>
                <a:lnTo>
                  <a:pt x="9573" y="1410"/>
                </a:lnTo>
                <a:lnTo>
                  <a:pt x="9601" y="1437"/>
                </a:lnTo>
                <a:lnTo>
                  <a:pt x="9631" y="1463"/>
                </a:lnTo>
                <a:lnTo>
                  <a:pt x="9662" y="1488"/>
                </a:lnTo>
                <a:lnTo>
                  <a:pt x="9694" y="1511"/>
                </a:lnTo>
                <a:lnTo>
                  <a:pt x="9728" y="1532"/>
                </a:lnTo>
                <a:lnTo>
                  <a:pt x="9762" y="1552"/>
                </a:lnTo>
                <a:lnTo>
                  <a:pt x="9797" y="1571"/>
                </a:lnTo>
                <a:lnTo>
                  <a:pt x="9834" y="1587"/>
                </a:lnTo>
                <a:lnTo>
                  <a:pt x="9872" y="1601"/>
                </a:lnTo>
                <a:lnTo>
                  <a:pt x="9910" y="1615"/>
                </a:lnTo>
                <a:lnTo>
                  <a:pt x="9949" y="1626"/>
                </a:lnTo>
                <a:lnTo>
                  <a:pt x="9989" y="1635"/>
                </a:lnTo>
                <a:lnTo>
                  <a:pt x="10030" y="1643"/>
                </a:lnTo>
                <a:lnTo>
                  <a:pt x="10071" y="1648"/>
                </a:lnTo>
                <a:lnTo>
                  <a:pt x="10113" y="1651"/>
                </a:lnTo>
                <a:lnTo>
                  <a:pt x="10155" y="1652"/>
                </a:lnTo>
                <a:lnTo>
                  <a:pt x="10197" y="1651"/>
                </a:lnTo>
                <a:lnTo>
                  <a:pt x="10239" y="1648"/>
                </a:lnTo>
                <a:lnTo>
                  <a:pt x="10280" y="1643"/>
                </a:lnTo>
                <a:lnTo>
                  <a:pt x="10321" y="1635"/>
                </a:lnTo>
                <a:lnTo>
                  <a:pt x="10360" y="1626"/>
                </a:lnTo>
                <a:lnTo>
                  <a:pt x="10399" y="1615"/>
                </a:lnTo>
                <a:lnTo>
                  <a:pt x="10437" y="1601"/>
                </a:lnTo>
                <a:lnTo>
                  <a:pt x="10475" y="1587"/>
                </a:lnTo>
                <a:lnTo>
                  <a:pt x="10511" y="1571"/>
                </a:lnTo>
                <a:lnTo>
                  <a:pt x="10546" y="1552"/>
                </a:lnTo>
                <a:lnTo>
                  <a:pt x="10581" y="1532"/>
                </a:lnTo>
                <a:lnTo>
                  <a:pt x="10615" y="1511"/>
                </a:lnTo>
                <a:lnTo>
                  <a:pt x="10647" y="1488"/>
                </a:lnTo>
                <a:lnTo>
                  <a:pt x="10678" y="1463"/>
                </a:lnTo>
                <a:lnTo>
                  <a:pt x="10708" y="1437"/>
                </a:lnTo>
                <a:lnTo>
                  <a:pt x="10737" y="1410"/>
                </a:lnTo>
                <a:lnTo>
                  <a:pt x="10764" y="1381"/>
                </a:lnTo>
                <a:lnTo>
                  <a:pt x="10789" y="1350"/>
                </a:lnTo>
                <a:lnTo>
                  <a:pt x="10814" y="1320"/>
                </a:lnTo>
                <a:lnTo>
                  <a:pt x="10837" y="1287"/>
                </a:lnTo>
                <a:lnTo>
                  <a:pt x="10858" y="1253"/>
                </a:lnTo>
                <a:lnTo>
                  <a:pt x="10878" y="1219"/>
                </a:lnTo>
                <a:lnTo>
                  <a:pt x="10896" y="1184"/>
                </a:lnTo>
                <a:lnTo>
                  <a:pt x="10913" y="1147"/>
                </a:lnTo>
                <a:lnTo>
                  <a:pt x="10928" y="1109"/>
                </a:lnTo>
                <a:lnTo>
                  <a:pt x="10940" y="1071"/>
                </a:lnTo>
                <a:lnTo>
                  <a:pt x="10952" y="1032"/>
                </a:lnTo>
                <a:lnTo>
                  <a:pt x="10961" y="992"/>
                </a:lnTo>
                <a:lnTo>
                  <a:pt x="10968" y="952"/>
                </a:lnTo>
                <a:lnTo>
                  <a:pt x="10973" y="910"/>
                </a:lnTo>
                <a:lnTo>
                  <a:pt x="10976" y="869"/>
                </a:lnTo>
                <a:lnTo>
                  <a:pt x="10977" y="827"/>
                </a:lnTo>
                <a:close/>
                <a:moveTo>
                  <a:pt x="9819" y="827"/>
                </a:moveTo>
                <a:lnTo>
                  <a:pt x="9821" y="843"/>
                </a:lnTo>
                <a:lnTo>
                  <a:pt x="9822" y="860"/>
                </a:lnTo>
                <a:lnTo>
                  <a:pt x="9824" y="877"/>
                </a:lnTo>
                <a:lnTo>
                  <a:pt x="9827" y="893"/>
                </a:lnTo>
                <a:lnTo>
                  <a:pt x="9830" y="910"/>
                </a:lnTo>
                <a:lnTo>
                  <a:pt x="9835" y="926"/>
                </a:lnTo>
                <a:lnTo>
                  <a:pt x="9840" y="940"/>
                </a:lnTo>
                <a:lnTo>
                  <a:pt x="9846" y="956"/>
                </a:lnTo>
                <a:lnTo>
                  <a:pt x="9853" y="971"/>
                </a:lnTo>
                <a:lnTo>
                  <a:pt x="9860" y="985"/>
                </a:lnTo>
                <a:lnTo>
                  <a:pt x="9868" y="999"/>
                </a:lnTo>
                <a:lnTo>
                  <a:pt x="9877" y="1013"/>
                </a:lnTo>
                <a:lnTo>
                  <a:pt x="9887" y="1026"/>
                </a:lnTo>
                <a:lnTo>
                  <a:pt x="9896" y="1038"/>
                </a:lnTo>
                <a:lnTo>
                  <a:pt x="9907" y="1051"/>
                </a:lnTo>
                <a:lnTo>
                  <a:pt x="9918" y="1063"/>
                </a:lnTo>
                <a:lnTo>
                  <a:pt x="9930" y="1073"/>
                </a:lnTo>
                <a:lnTo>
                  <a:pt x="9941" y="1084"/>
                </a:lnTo>
                <a:lnTo>
                  <a:pt x="9954" y="1094"/>
                </a:lnTo>
                <a:lnTo>
                  <a:pt x="9968" y="1103"/>
                </a:lnTo>
                <a:lnTo>
                  <a:pt x="9981" y="1112"/>
                </a:lnTo>
                <a:lnTo>
                  <a:pt x="9995" y="1120"/>
                </a:lnTo>
                <a:lnTo>
                  <a:pt x="10010" y="1127"/>
                </a:lnTo>
                <a:lnTo>
                  <a:pt x="10024" y="1134"/>
                </a:lnTo>
                <a:lnTo>
                  <a:pt x="10039" y="1140"/>
                </a:lnTo>
                <a:lnTo>
                  <a:pt x="10055" y="1145"/>
                </a:lnTo>
                <a:lnTo>
                  <a:pt x="10071" y="1150"/>
                </a:lnTo>
                <a:lnTo>
                  <a:pt x="10087" y="1153"/>
                </a:lnTo>
                <a:lnTo>
                  <a:pt x="10103" y="1157"/>
                </a:lnTo>
                <a:lnTo>
                  <a:pt x="10120" y="1159"/>
                </a:lnTo>
                <a:lnTo>
                  <a:pt x="10137" y="1160"/>
                </a:lnTo>
                <a:lnTo>
                  <a:pt x="10155" y="1161"/>
                </a:lnTo>
                <a:lnTo>
                  <a:pt x="10171" y="1160"/>
                </a:lnTo>
                <a:lnTo>
                  <a:pt x="10188" y="1159"/>
                </a:lnTo>
                <a:lnTo>
                  <a:pt x="10205" y="1157"/>
                </a:lnTo>
                <a:lnTo>
                  <a:pt x="10222" y="1153"/>
                </a:lnTo>
                <a:lnTo>
                  <a:pt x="10239" y="1150"/>
                </a:lnTo>
                <a:lnTo>
                  <a:pt x="10254" y="1145"/>
                </a:lnTo>
                <a:lnTo>
                  <a:pt x="10270" y="1140"/>
                </a:lnTo>
                <a:lnTo>
                  <a:pt x="10285" y="1134"/>
                </a:lnTo>
                <a:lnTo>
                  <a:pt x="10300" y="1127"/>
                </a:lnTo>
                <a:lnTo>
                  <a:pt x="10314" y="1120"/>
                </a:lnTo>
                <a:lnTo>
                  <a:pt x="10328" y="1112"/>
                </a:lnTo>
                <a:lnTo>
                  <a:pt x="10342" y="1103"/>
                </a:lnTo>
                <a:lnTo>
                  <a:pt x="10355" y="1094"/>
                </a:lnTo>
                <a:lnTo>
                  <a:pt x="10368" y="1084"/>
                </a:lnTo>
                <a:lnTo>
                  <a:pt x="10379" y="1073"/>
                </a:lnTo>
                <a:lnTo>
                  <a:pt x="10391" y="1063"/>
                </a:lnTo>
                <a:lnTo>
                  <a:pt x="10402" y="1051"/>
                </a:lnTo>
                <a:lnTo>
                  <a:pt x="10413" y="1038"/>
                </a:lnTo>
                <a:lnTo>
                  <a:pt x="10422" y="1026"/>
                </a:lnTo>
                <a:lnTo>
                  <a:pt x="10432" y="1013"/>
                </a:lnTo>
                <a:lnTo>
                  <a:pt x="10440" y="999"/>
                </a:lnTo>
                <a:lnTo>
                  <a:pt x="10449" y="985"/>
                </a:lnTo>
                <a:lnTo>
                  <a:pt x="10456" y="971"/>
                </a:lnTo>
                <a:lnTo>
                  <a:pt x="10462" y="956"/>
                </a:lnTo>
                <a:lnTo>
                  <a:pt x="10469" y="940"/>
                </a:lnTo>
                <a:lnTo>
                  <a:pt x="10474" y="926"/>
                </a:lnTo>
                <a:lnTo>
                  <a:pt x="10478" y="910"/>
                </a:lnTo>
                <a:lnTo>
                  <a:pt x="10482" y="893"/>
                </a:lnTo>
                <a:lnTo>
                  <a:pt x="10485" y="877"/>
                </a:lnTo>
                <a:lnTo>
                  <a:pt x="10488" y="860"/>
                </a:lnTo>
                <a:lnTo>
                  <a:pt x="10489" y="843"/>
                </a:lnTo>
                <a:lnTo>
                  <a:pt x="10489" y="827"/>
                </a:lnTo>
                <a:lnTo>
                  <a:pt x="10489" y="809"/>
                </a:lnTo>
                <a:lnTo>
                  <a:pt x="10488" y="792"/>
                </a:lnTo>
                <a:lnTo>
                  <a:pt x="10485" y="775"/>
                </a:lnTo>
                <a:lnTo>
                  <a:pt x="10482" y="759"/>
                </a:lnTo>
                <a:lnTo>
                  <a:pt x="10478" y="742"/>
                </a:lnTo>
                <a:lnTo>
                  <a:pt x="10474" y="726"/>
                </a:lnTo>
                <a:lnTo>
                  <a:pt x="10469" y="712"/>
                </a:lnTo>
                <a:lnTo>
                  <a:pt x="10462" y="696"/>
                </a:lnTo>
                <a:lnTo>
                  <a:pt x="10456" y="681"/>
                </a:lnTo>
                <a:lnTo>
                  <a:pt x="10449" y="667"/>
                </a:lnTo>
                <a:lnTo>
                  <a:pt x="10440" y="653"/>
                </a:lnTo>
                <a:lnTo>
                  <a:pt x="10432" y="639"/>
                </a:lnTo>
                <a:lnTo>
                  <a:pt x="10422" y="626"/>
                </a:lnTo>
                <a:lnTo>
                  <a:pt x="10413" y="614"/>
                </a:lnTo>
                <a:lnTo>
                  <a:pt x="10402" y="601"/>
                </a:lnTo>
                <a:lnTo>
                  <a:pt x="10391" y="589"/>
                </a:lnTo>
                <a:lnTo>
                  <a:pt x="10379" y="579"/>
                </a:lnTo>
                <a:lnTo>
                  <a:pt x="10368" y="568"/>
                </a:lnTo>
                <a:lnTo>
                  <a:pt x="10355" y="559"/>
                </a:lnTo>
                <a:lnTo>
                  <a:pt x="10342" y="549"/>
                </a:lnTo>
                <a:lnTo>
                  <a:pt x="10328" y="540"/>
                </a:lnTo>
                <a:lnTo>
                  <a:pt x="10314" y="532"/>
                </a:lnTo>
                <a:lnTo>
                  <a:pt x="10300" y="525"/>
                </a:lnTo>
                <a:lnTo>
                  <a:pt x="10285" y="518"/>
                </a:lnTo>
                <a:lnTo>
                  <a:pt x="10270" y="512"/>
                </a:lnTo>
                <a:lnTo>
                  <a:pt x="10254" y="507"/>
                </a:lnTo>
                <a:lnTo>
                  <a:pt x="10239" y="502"/>
                </a:lnTo>
                <a:lnTo>
                  <a:pt x="10222" y="499"/>
                </a:lnTo>
                <a:lnTo>
                  <a:pt x="10205" y="495"/>
                </a:lnTo>
                <a:lnTo>
                  <a:pt x="10188" y="493"/>
                </a:lnTo>
                <a:lnTo>
                  <a:pt x="10171" y="492"/>
                </a:lnTo>
                <a:lnTo>
                  <a:pt x="10155" y="491"/>
                </a:lnTo>
                <a:lnTo>
                  <a:pt x="10137" y="492"/>
                </a:lnTo>
                <a:lnTo>
                  <a:pt x="10120" y="493"/>
                </a:lnTo>
                <a:lnTo>
                  <a:pt x="10103" y="495"/>
                </a:lnTo>
                <a:lnTo>
                  <a:pt x="10087" y="499"/>
                </a:lnTo>
                <a:lnTo>
                  <a:pt x="10071" y="502"/>
                </a:lnTo>
                <a:lnTo>
                  <a:pt x="10055" y="507"/>
                </a:lnTo>
                <a:lnTo>
                  <a:pt x="10039" y="512"/>
                </a:lnTo>
                <a:lnTo>
                  <a:pt x="10024" y="518"/>
                </a:lnTo>
                <a:lnTo>
                  <a:pt x="10010" y="525"/>
                </a:lnTo>
                <a:lnTo>
                  <a:pt x="9995" y="532"/>
                </a:lnTo>
                <a:lnTo>
                  <a:pt x="9981" y="540"/>
                </a:lnTo>
                <a:lnTo>
                  <a:pt x="9968" y="549"/>
                </a:lnTo>
                <a:lnTo>
                  <a:pt x="9954" y="559"/>
                </a:lnTo>
                <a:lnTo>
                  <a:pt x="9941" y="568"/>
                </a:lnTo>
                <a:lnTo>
                  <a:pt x="9930" y="579"/>
                </a:lnTo>
                <a:lnTo>
                  <a:pt x="9918" y="589"/>
                </a:lnTo>
                <a:lnTo>
                  <a:pt x="9907" y="601"/>
                </a:lnTo>
                <a:lnTo>
                  <a:pt x="9896" y="614"/>
                </a:lnTo>
                <a:lnTo>
                  <a:pt x="9887" y="626"/>
                </a:lnTo>
                <a:lnTo>
                  <a:pt x="9877" y="639"/>
                </a:lnTo>
                <a:lnTo>
                  <a:pt x="9868" y="653"/>
                </a:lnTo>
                <a:lnTo>
                  <a:pt x="9860" y="667"/>
                </a:lnTo>
                <a:lnTo>
                  <a:pt x="9853" y="681"/>
                </a:lnTo>
                <a:lnTo>
                  <a:pt x="9846" y="696"/>
                </a:lnTo>
                <a:lnTo>
                  <a:pt x="9840" y="712"/>
                </a:lnTo>
                <a:lnTo>
                  <a:pt x="9835" y="726"/>
                </a:lnTo>
                <a:lnTo>
                  <a:pt x="9830" y="742"/>
                </a:lnTo>
                <a:lnTo>
                  <a:pt x="9827" y="759"/>
                </a:lnTo>
                <a:lnTo>
                  <a:pt x="9824" y="775"/>
                </a:lnTo>
                <a:lnTo>
                  <a:pt x="9822" y="792"/>
                </a:lnTo>
                <a:lnTo>
                  <a:pt x="9821" y="809"/>
                </a:lnTo>
                <a:lnTo>
                  <a:pt x="9819" y="827"/>
                </a:lnTo>
                <a:close/>
                <a:moveTo>
                  <a:pt x="10811" y="827"/>
                </a:moveTo>
                <a:lnTo>
                  <a:pt x="10811" y="867"/>
                </a:lnTo>
                <a:lnTo>
                  <a:pt x="10811" y="907"/>
                </a:lnTo>
                <a:lnTo>
                  <a:pt x="10811" y="946"/>
                </a:lnTo>
                <a:lnTo>
                  <a:pt x="10810" y="986"/>
                </a:lnTo>
                <a:lnTo>
                  <a:pt x="10809" y="1025"/>
                </a:lnTo>
                <a:lnTo>
                  <a:pt x="10807" y="1064"/>
                </a:lnTo>
                <a:lnTo>
                  <a:pt x="10804" y="1103"/>
                </a:lnTo>
                <a:lnTo>
                  <a:pt x="10801" y="1142"/>
                </a:lnTo>
                <a:lnTo>
                  <a:pt x="10800" y="1151"/>
                </a:lnTo>
                <a:lnTo>
                  <a:pt x="10797" y="1161"/>
                </a:lnTo>
                <a:lnTo>
                  <a:pt x="10795" y="1169"/>
                </a:lnTo>
                <a:lnTo>
                  <a:pt x="10792" y="1177"/>
                </a:lnTo>
                <a:lnTo>
                  <a:pt x="10789" y="1183"/>
                </a:lnTo>
                <a:lnTo>
                  <a:pt x="10785" y="1188"/>
                </a:lnTo>
                <a:lnTo>
                  <a:pt x="10781" y="1193"/>
                </a:lnTo>
                <a:lnTo>
                  <a:pt x="10775" y="1198"/>
                </a:lnTo>
                <a:lnTo>
                  <a:pt x="10770" y="1202"/>
                </a:lnTo>
                <a:lnTo>
                  <a:pt x="10764" y="1205"/>
                </a:lnTo>
                <a:lnTo>
                  <a:pt x="10758" y="1207"/>
                </a:lnTo>
                <a:lnTo>
                  <a:pt x="10750" y="1210"/>
                </a:lnTo>
                <a:lnTo>
                  <a:pt x="10733" y="1213"/>
                </a:lnTo>
                <a:lnTo>
                  <a:pt x="10716" y="1216"/>
                </a:lnTo>
                <a:lnTo>
                  <a:pt x="10648" y="1222"/>
                </a:lnTo>
                <a:lnTo>
                  <a:pt x="10579" y="1227"/>
                </a:lnTo>
                <a:lnTo>
                  <a:pt x="10509" y="1231"/>
                </a:lnTo>
                <a:lnTo>
                  <a:pt x="10437" y="1235"/>
                </a:lnTo>
                <a:lnTo>
                  <a:pt x="10366" y="1237"/>
                </a:lnTo>
                <a:lnTo>
                  <a:pt x="10295" y="1238"/>
                </a:lnTo>
                <a:lnTo>
                  <a:pt x="10224" y="1239"/>
                </a:lnTo>
                <a:lnTo>
                  <a:pt x="10155" y="1239"/>
                </a:lnTo>
                <a:lnTo>
                  <a:pt x="10084" y="1239"/>
                </a:lnTo>
                <a:lnTo>
                  <a:pt x="10014" y="1238"/>
                </a:lnTo>
                <a:lnTo>
                  <a:pt x="9942" y="1237"/>
                </a:lnTo>
                <a:lnTo>
                  <a:pt x="9871" y="1235"/>
                </a:lnTo>
                <a:lnTo>
                  <a:pt x="9801" y="1231"/>
                </a:lnTo>
                <a:lnTo>
                  <a:pt x="9730" y="1227"/>
                </a:lnTo>
                <a:lnTo>
                  <a:pt x="9661" y="1222"/>
                </a:lnTo>
                <a:lnTo>
                  <a:pt x="9594" y="1216"/>
                </a:lnTo>
                <a:lnTo>
                  <a:pt x="9575" y="1213"/>
                </a:lnTo>
                <a:lnTo>
                  <a:pt x="9559" y="1210"/>
                </a:lnTo>
                <a:lnTo>
                  <a:pt x="9552" y="1207"/>
                </a:lnTo>
                <a:lnTo>
                  <a:pt x="9545" y="1205"/>
                </a:lnTo>
                <a:lnTo>
                  <a:pt x="9539" y="1202"/>
                </a:lnTo>
                <a:lnTo>
                  <a:pt x="9534" y="1198"/>
                </a:lnTo>
                <a:lnTo>
                  <a:pt x="9529" y="1193"/>
                </a:lnTo>
                <a:lnTo>
                  <a:pt x="9524" y="1188"/>
                </a:lnTo>
                <a:lnTo>
                  <a:pt x="9520" y="1183"/>
                </a:lnTo>
                <a:lnTo>
                  <a:pt x="9517" y="1177"/>
                </a:lnTo>
                <a:lnTo>
                  <a:pt x="9514" y="1169"/>
                </a:lnTo>
                <a:lnTo>
                  <a:pt x="9512" y="1161"/>
                </a:lnTo>
                <a:lnTo>
                  <a:pt x="9510" y="1151"/>
                </a:lnTo>
                <a:lnTo>
                  <a:pt x="9509" y="1142"/>
                </a:lnTo>
                <a:lnTo>
                  <a:pt x="9505" y="1103"/>
                </a:lnTo>
                <a:lnTo>
                  <a:pt x="9502" y="1064"/>
                </a:lnTo>
                <a:lnTo>
                  <a:pt x="9500" y="1025"/>
                </a:lnTo>
                <a:lnTo>
                  <a:pt x="9499" y="986"/>
                </a:lnTo>
                <a:lnTo>
                  <a:pt x="9498" y="946"/>
                </a:lnTo>
                <a:lnTo>
                  <a:pt x="9498" y="907"/>
                </a:lnTo>
                <a:lnTo>
                  <a:pt x="9497" y="867"/>
                </a:lnTo>
                <a:lnTo>
                  <a:pt x="9497" y="827"/>
                </a:lnTo>
                <a:lnTo>
                  <a:pt x="9497" y="785"/>
                </a:lnTo>
                <a:lnTo>
                  <a:pt x="9498" y="745"/>
                </a:lnTo>
                <a:lnTo>
                  <a:pt x="9498" y="706"/>
                </a:lnTo>
                <a:lnTo>
                  <a:pt x="9499" y="666"/>
                </a:lnTo>
                <a:lnTo>
                  <a:pt x="9500" y="627"/>
                </a:lnTo>
                <a:lnTo>
                  <a:pt x="9502" y="588"/>
                </a:lnTo>
                <a:lnTo>
                  <a:pt x="9505" y="549"/>
                </a:lnTo>
                <a:lnTo>
                  <a:pt x="9509" y="510"/>
                </a:lnTo>
                <a:lnTo>
                  <a:pt x="9510" y="501"/>
                </a:lnTo>
                <a:lnTo>
                  <a:pt x="9512" y="491"/>
                </a:lnTo>
                <a:lnTo>
                  <a:pt x="9514" y="483"/>
                </a:lnTo>
                <a:lnTo>
                  <a:pt x="9517" y="475"/>
                </a:lnTo>
                <a:lnTo>
                  <a:pt x="9520" y="469"/>
                </a:lnTo>
                <a:lnTo>
                  <a:pt x="9524" y="464"/>
                </a:lnTo>
                <a:lnTo>
                  <a:pt x="9529" y="459"/>
                </a:lnTo>
                <a:lnTo>
                  <a:pt x="9534" y="454"/>
                </a:lnTo>
                <a:lnTo>
                  <a:pt x="9539" y="450"/>
                </a:lnTo>
                <a:lnTo>
                  <a:pt x="9545" y="447"/>
                </a:lnTo>
                <a:lnTo>
                  <a:pt x="9552" y="445"/>
                </a:lnTo>
                <a:lnTo>
                  <a:pt x="9559" y="442"/>
                </a:lnTo>
                <a:lnTo>
                  <a:pt x="9575" y="439"/>
                </a:lnTo>
                <a:lnTo>
                  <a:pt x="9594" y="436"/>
                </a:lnTo>
                <a:lnTo>
                  <a:pt x="9661" y="430"/>
                </a:lnTo>
                <a:lnTo>
                  <a:pt x="9730" y="425"/>
                </a:lnTo>
                <a:lnTo>
                  <a:pt x="9801" y="421"/>
                </a:lnTo>
                <a:lnTo>
                  <a:pt x="9871" y="417"/>
                </a:lnTo>
                <a:lnTo>
                  <a:pt x="9942" y="415"/>
                </a:lnTo>
                <a:lnTo>
                  <a:pt x="10014" y="414"/>
                </a:lnTo>
                <a:lnTo>
                  <a:pt x="10084" y="413"/>
                </a:lnTo>
                <a:lnTo>
                  <a:pt x="10155" y="413"/>
                </a:lnTo>
                <a:lnTo>
                  <a:pt x="10224" y="413"/>
                </a:lnTo>
                <a:lnTo>
                  <a:pt x="10295" y="414"/>
                </a:lnTo>
                <a:lnTo>
                  <a:pt x="10366" y="415"/>
                </a:lnTo>
                <a:lnTo>
                  <a:pt x="10437" y="417"/>
                </a:lnTo>
                <a:lnTo>
                  <a:pt x="10509" y="421"/>
                </a:lnTo>
                <a:lnTo>
                  <a:pt x="10579" y="425"/>
                </a:lnTo>
                <a:lnTo>
                  <a:pt x="10648" y="430"/>
                </a:lnTo>
                <a:lnTo>
                  <a:pt x="10716" y="436"/>
                </a:lnTo>
                <a:lnTo>
                  <a:pt x="10733" y="439"/>
                </a:lnTo>
                <a:lnTo>
                  <a:pt x="10750" y="442"/>
                </a:lnTo>
                <a:lnTo>
                  <a:pt x="10758" y="445"/>
                </a:lnTo>
                <a:lnTo>
                  <a:pt x="10764" y="447"/>
                </a:lnTo>
                <a:lnTo>
                  <a:pt x="10770" y="450"/>
                </a:lnTo>
                <a:lnTo>
                  <a:pt x="10775" y="454"/>
                </a:lnTo>
                <a:lnTo>
                  <a:pt x="10781" y="459"/>
                </a:lnTo>
                <a:lnTo>
                  <a:pt x="10785" y="464"/>
                </a:lnTo>
                <a:lnTo>
                  <a:pt x="10789" y="469"/>
                </a:lnTo>
                <a:lnTo>
                  <a:pt x="10792" y="475"/>
                </a:lnTo>
                <a:lnTo>
                  <a:pt x="10795" y="483"/>
                </a:lnTo>
                <a:lnTo>
                  <a:pt x="10797" y="491"/>
                </a:lnTo>
                <a:lnTo>
                  <a:pt x="10800" y="501"/>
                </a:lnTo>
                <a:lnTo>
                  <a:pt x="10801" y="510"/>
                </a:lnTo>
                <a:lnTo>
                  <a:pt x="10804" y="549"/>
                </a:lnTo>
                <a:lnTo>
                  <a:pt x="10807" y="588"/>
                </a:lnTo>
                <a:lnTo>
                  <a:pt x="10809" y="627"/>
                </a:lnTo>
                <a:lnTo>
                  <a:pt x="10810" y="666"/>
                </a:lnTo>
                <a:lnTo>
                  <a:pt x="10811" y="706"/>
                </a:lnTo>
                <a:lnTo>
                  <a:pt x="10811" y="745"/>
                </a:lnTo>
                <a:lnTo>
                  <a:pt x="10811" y="785"/>
                </a:lnTo>
                <a:lnTo>
                  <a:pt x="10811" y="827"/>
                </a:lnTo>
                <a:close/>
                <a:moveTo>
                  <a:pt x="12582" y="802"/>
                </a:moveTo>
                <a:lnTo>
                  <a:pt x="12581" y="829"/>
                </a:lnTo>
                <a:lnTo>
                  <a:pt x="12579" y="855"/>
                </a:lnTo>
                <a:lnTo>
                  <a:pt x="12576" y="880"/>
                </a:lnTo>
                <a:lnTo>
                  <a:pt x="12572" y="906"/>
                </a:lnTo>
                <a:lnTo>
                  <a:pt x="12566" y="931"/>
                </a:lnTo>
                <a:lnTo>
                  <a:pt x="12559" y="956"/>
                </a:lnTo>
                <a:lnTo>
                  <a:pt x="12551" y="980"/>
                </a:lnTo>
                <a:lnTo>
                  <a:pt x="12541" y="1004"/>
                </a:lnTo>
                <a:lnTo>
                  <a:pt x="12531" y="1028"/>
                </a:lnTo>
                <a:lnTo>
                  <a:pt x="12518" y="1051"/>
                </a:lnTo>
                <a:lnTo>
                  <a:pt x="12504" y="1074"/>
                </a:lnTo>
                <a:lnTo>
                  <a:pt x="12490" y="1096"/>
                </a:lnTo>
                <a:lnTo>
                  <a:pt x="12474" y="1119"/>
                </a:lnTo>
                <a:lnTo>
                  <a:pt x="12457" y="1141"/>
                </a:lnTo>
                <a:lnTo>
                  <a:pt x="12438" y="1162"/>
                </a:lnTo>
                <a:lnTo>
                  <a:pt x="12418" y="1183"/>
                </a:lnTo>
                <a:lnTo>
                  <a:pt x="12398" y="1203"/>
                </a:lnTo>
                <a:lnTo>
                  <a:pt x="12377" y="1222"/>
                </a:lnTo>
                <a:lnTo>
                  <a:pt x="12356" y="1240"/>
                </a:lnTo>
                <a:lnTo>
                  <a:pt x="12334" y="1257"/>
                </a:lnTo>
                <a:lnTo>
                  <a:pt x="12312" y="1271"/>
                </a:lnTo>
                <a:lnTo>
                  <a:pt x="12289" y="1285"/>
                </a:lnTo>
                <a:lnTo>
                  <a:pt x="12267" y="1298"/>
                </a:lnTo>
                <a:lnTo>
                  <a:pt x="12244" y="1308"/>
                </a:lnTo>
                <a:lnTo>
                  <a:pt x="12220" y="1319"/>
                </a:lnTo>
                <a:lnTo>
                  <a:pt x="12196" y="1327"/>
                </a:lnTo>
                <a:lnTo>
                  <a:pt x="12171" y="1335"/>
                </a:lnTo>
                <a:lnTo>
                  <a:pt x="12147" y="1340"/>
                </a:lnTo>
                <a:lnTo>
                  <a:pt x="12122" y="1345"/>
                </a:lnTo>
                <a:lnTo>
                  <a:pt x="12096" y="1348"/>
                </a:lnTo>
                <a:lnTo>
                  <a:pt x="12071" y="1349"/>
                </a:lnTo>
                <a:lnTo>
                  <a:pt x="12044" y="1350"/>
                </a:lnTo>
                <a:lnTo>
                  <a:pt x="12013" y="1349"/>
                </a:lnTo>
                <a:lnTo>
                  <a:pt x="11983" y="1348"/>
                </a:lnTo>
                <a:lnTo>
                  <a:pt x="11953" y="1344"/>
                </a:lnTo>
                <a:lnTo>
                  <a:pt x="11925" y="1340"/>
                </a:lnTo>
                <a:lnTo>
                  <a:pt x="11896" y="1334"/>
                </a:lnTo>
                <a:lnTo>
                  <a:pt x="11868" y="1326"/>
                </a:lnTo>
                <a:lnTo>
                  <a:pt x="11842" y="1318"/>
                </a:lnTo>
                <a:lnTo>
                  <a:pt x="11814" y="1307"/>
                </a:lnTo>
                <a:lnTo>
                  <a:pt x="11789" y="1297"/>
                </a:lnTo>
                <a:lnTo>
                  <a:pt x="11763" y="1284"/>
                </a:lnTo>
                <a:lnTo>
                  <a:pt x="11739" y="1269"/>
                </a:lnTo>
                <a:lnTo>
                  <a:pt x="11714" y="1255"/>
                </a:lnTo>
                <a:lnTo>
                  <a:pt x="11691" y="1238"/>
                </a:lnTo>
                <a:lnTo>
                  <a:pt x="11668" y="1220"/>
                </a:lnTo>
                <a:lnTo>
                  <a:pt x="11646" y="1200"/>
                </a:lnTo>
                <a:lnTo>
                  <a:pt x="11624" y="1180"/>
                </a:lnTo>
                <a:lnTo>
                  <a:pt x="11603" y="1158"/>
                </a:lnTo>
                <a:lnTo>
                  <a:pt x="11584" y="1135"/>
                </a:lnTo>
                <a:lnTo>
                  <a:pt x="11566" y="1112"/>
                </a:lnTo>
                <a:lnTo>
                  <a:pt x="11550" y="1088"/>
                </a:lnTo>
                <a:lnTo>
                  <a:pt x="11534" y="1065"/>
                </a:lnTo>
                <a:lnTo>
                  <a:pt x="11520" y="1039"/>
                </a:lnTo>
                <a:lnTo>
                  <a:pt x="11508" y="1014"/>
                </a:lnTo>
                <a:lnTo>
                  <a:pt x="11496" y="988"/>
                </a:lnTo>
                <a:lnTo>
                  <a:pt x="11485" y="961"/>
                </a:lnTo>
                <a:lnTo>
                  <a:pt x="11477" y="934"/>
                </a:lnTo>
                <a:lnTo>
                  <a:pt x="11470" y="907"/>
                </a:lnTo>
                <a:lnTo>
                  <a:pt x="11464" y="878"/>
                </a:lnTo>
                <a:lnTo>
                  <a:pt x="11459" y="849"/>
                </a:lnTo>
                <a:lnTo>
                  <a:pt x="11456" y="819"/>
                </a:lnTo>
                <a:lnTo>
                  <a:pt x="11454" y="789"/>
                </a:lnTo>
                <a:lnTo>
                  <a:pt x="11453" y="758"/>
                </a:lnTo>
                <a:lnTo>
                  <a:pt x="11454" y="727"/>
                </a:lnTo>
                <a:lnTo>
                  <a:pt x="11456" y="697"/>
                </a:lnTo>
                <a:lnTo>
                  <a:pt x="11459" y="667"/>
                </a:lnTo>
                <a:lnTo>
                  <a:pt x="11464" y="638"/>
                </a:lnTo>
                <a:lnTo>
                  <a:pt x="11470" y="609"/>
                </a:lnTo>
                <a:lnTo>
                  <a:pt x="11477" y="582"/>
                </a:lnTo>
                <a:lnTo>
                  <a:pt x="11485" y="555"/>
                </a:lnTo>
                <a:lnTo>
                  <a:pt x="11496" y="527"/>
                </a:lnTo>
                <a:lnTo>
                  <a:pt x="11508" y="502"/>
                </a:lnTo>
                <a:lnTo>
                  <a:pt x="11520" y="477"/>
                </a:lnTo>
                <a:lnTo>
                  <a:pt x="11534" y="451"/>
                </a:lnTo>
                <a:lnTo>
                  <a:pt x="11550" y="427"/>
                </a:lnTo>
                <a:lnTo>
                  <a:pt x="11566" y="404"/>
                </a:lnTo>
                <a:lnTo>
                  <a:pt x="11584" y="381"/>
                </a:lnTo>
                <a:lnTo>
                  <a:pt x="11603" y="358"/>
                </a:lnTo>
                <a:lnTo>
                  <a:pt x="11624" y="337"/>
                </a:lnTo>
                <a:lnTo>
                  <a:pt x="11646" y="316"/>
                </a:lnTo>
                <a:lnTo>
                  <a:pt x="11668" y="297"/>
                </a:lnTo>
                <a:lnTo>
                  <a:pt x="11691" y="278"/>
                </a:lnTo>
                <a:lnTo>
                  <a:pt x="11714" y="263"/>
                </a:lnTo>
                <a:lnTo>
                  <a:pt x="11739" y="247"/>
                </a:lnTo>
                <a:lnTo>
                  <a:pt x="11763" y="233"/>
                </a:lnTo>
                <a:lnTo>
                  <a:pt x="11789" y="220"/>
                </a:lnTo>
                <a:lnTo>
                  <a:pt x="11814" y="209"/>
                </a:lnTo>
                <a:lnTo>
                  <a:pt x="11842" y="198"/>
                </a:lnTo>
                <a:lnTo>
                  <a:pt x="11868" y="190"/>
                </a:lnTo>
                <a:lnTo>
                  <a:pt x="11896" y="182"/>
                </a:lnTo>
                <a:lnTo>
                  <a:pt x="11925" y="176"/>
                </a:lnTo>
                <a:lnTo>
                  <a:pt x="11953" y="172"/>
                </a:lnTo>
                <a:lnTo>
                  <a:pt x="11983" y="169"/>
                </a:lnTo>
                <a:lnTo>
                  <a:pt x="12013" y="167"/>
                </a:lnTo>
                <a:lnTo>
                  <a:pt x="12044" y="166"/>
                </a:lnTo>
                <a:lnTo>
                  <a:pt x="12071" y="167"/>
                </a:lnTo>
                <a:lnTo>
                  <a:pt x="12096" y="168"/>
                </a:lnTo>
                <a:lnTo>
                  <a:pt x="12121" y="171"/>
                </a:lnTo>
                <a:lnTo>
                  <a:pt x="12146" y="174"/>
                </a:lnTo>
                <a:lnTo>
                  <a:pt x="12170" y="179"/>
                </a:lnTo>
                <a:lnTo>
                  <a:pt x="12196" y="184"/>
                </a:lnTo>
                <a:lnTo>
                  <a:pt x="12219" y="192"/>
                </a:lnTo>
                <a:lnTo>
                  <a:pt x="12243" y="199"/>
                </a:lnTo>
                <a:lnTo>
                  <a:pt x="12266" y="209"/>
                </a:lnTo>
                <a:lnTo>
                  <a:pt x="12289" y="218"/>
                </a:lnTo>
                <a:lnTo>
                  <a:pt x="12311" y="230"/>
                </a:lnTo>
                <a:lnTo>
                  <a:pt x="12333" y="242"/>
                </a:lnTo>
                <a:lnTo>
                  <a:pt x="12355" y="255"/>
                </a:lnTo>
                <a:lnTo>
                  <a:pt x="12376" y="270"/>
                </a:lnTo>
                <a:lnTo>
                  <a:pt x="12397" y="285"/>
                </a:lnTo>
                <a:lnTo>
                  <a:pt x="12418" y="302"/>
                </a:lnTo>
                <a:lnTo>
                  <a:pt x="12430" y="312"/>
                </a:lnTo>
                <a:lnTo>
                  <a:pt x="12439" y="323"/>
                </a:lnTo>
                <a:lnTo>
                  <a:pt x="12448" y="335"/>
                </a:lnTo>
                <a:lnTo>
                  <a:pt x="12455" y="347"/>
                </a:lnTo>
                <a:lnTo>
                  <a:pt x="12460" y="361"/>
                </a:lnTo>
                <a:lnTo>
                  <a:pt x="12464" y="374"/>
                </a:lnTo>
                <a:lnTo>
                  <a:pt x="12467" y="389"/>
                </a:lnTo>
                <a:lnTo>
                  <a:pt x="12467" y="404"/>
                </a:lnTo>
                <a:lnTo>
                  <a:pt x="12467" y="417"/>
                </a:lnTo>
                <a:lnTo>
                  <a:pt x="12464" y="431"/>
                </a:lnTo>
                <a:lnTo>
                  <a:pt x="12461" y="443"/>
                </a:lnTo>
                <a:lnTo>
                  <a:pt x="12457" y="455"/>
                </a:lnTo>
                <a:lnTo>
                  <a:pt x="12452" y="467"/>
                </a:lnTo>
                <a:lnTo>
                  <a:pt x="12446" y="478"/>
                </a:lnTo>
                <a:lnTo>
                  <a:pt x="12438" y="488"/>
                </a:lnTo>
                <a:lnTo>
                  <a:pt x="12429" y="498"/>
                </a:lnTo>
                <a:lnTo>
                  <a:pt x="12419" y="506"/>
                </a:lnTo>
                <a:lnTo>
                  <a:pt x="12409" y="514"/>
                </a:lnTo>
                <a:lnTo>
                  <a:pt x="12397" y="521"/>
                </a:lnTo>
                <a:lnTo>
                  <a:pt x="12387" y="526"/>
                </a:lnTo>
                <a:lnTo>
                  <a:pt x="12374" y="530"/>
                </a:lnTo>
                <a:lnTo>
                  <a:pt x="12362" y="533"/>
                </a:lnTo>
                <a:lnTo>
                  <a:pt x="12349" y="536"/>
                </a:lnTo>
                <a:lnTo>
                  <a:pt x="12335" y="536"/>
                </a:lnTo>
                <a:lnTo>
                  <a:pt x="12324" y="536"/>
                </a:lnTo>
                <a:lnTo>
                  <a:pt x="12312" y="533"/>
                </a:lnTo>
                <a:lnTo>
                  <a:pt x="12302" y="531"/>
                </a:lnTo>
                <a:lnTo>
                  <a:pt x="12290" y="528"/>
                </a:lnTo>
                <a:lnTo>
                  <a:pt x="12280" y="524"/>
                </a:lnTo>
                <a:lnTo>
                  <a:pt x="12270" y="519"/>
                </a:lnTo>
                <a:lnTo>
                  <a:pt x="12261" y="512"/>
                </a:lnTo>
                <a:lnTo>
                  <a:pt x="12251" y="505"/>
                </a:lnTo>
                <a:lnTo>
                  <a:pt x="12240" y="495"/>
                </a:lnTo>
                <a:lnTo>
                  <a:pt x="12228" y="487"/>
                </a:lnTo>
                <a:lnTo>
                  <a:pt x="12217" y="480"/>
                </a:lnTo>
                <a:lnTo>
                  <a:pt x="12205" y="472"/>
                </a:lnTo>
                <a:lnTo>
                  <a:pt x="12192" y="466"/>
                </a:lnTo>
                <a:lnTo>
                  <a:pt x="12180" y="460"/>
                </a:lnTo>
                <a:lnTo>
                  <a:pt x="12167" y="454"/>
                </a:lnTo>
                <a:lnTo>
                  <a:pt x="12155" y="449"/>
                </a:lnTo>
                <a:lnTo>
                  <a:pt x="12142" y="445"/>
                </a:lnTo>
                <a:lnTo>
                  <a:pt x="12128" y="441"/>
                </a:lnTo>
                <a:lnTo>
                  <a:pt x="12115" y="438"/>
                </a:lnTo>
                <a:lnTo>
                  <a:pt x="12101" y="435"/>
                </a:lnTo>
                <a:lnTo>
                  <a:pt x="12087" y="433"/>
                </a:lnTo>
                <a:lnTo>
                  <a:pt x="12073" y="431"/>
                </a:lnTo>
                <a:lnTo>
                  <a:pt x="12059" y="431"/>
                </a:lnTo>
                <a:lnTo>
                  <a:pt x="12044" y="430"/>
                </a:lnTo>
                <a:lnTo>
                  <a:pt x="12028" y="431"/>
                </a:lnTo>
                <a:lnTo>
                  <a:pt x="12011" y="432"/>
                </a:lnTo>
                <a:lnTo>
                  <a:pt x="11994" y="433"/>
                </a:lnTo>
                <a:lnTo>
                  <a:pt x="11978" y="436"/>
                </a:lnTo>
                <a:lnTo>
                  <a:pt x="11962" y="440"/>
                </a:lnTo>
                <a:lnTo>
                  <a:pt x="11947" y="444"/>
                </a:lnTo>
                <a:lnTo>
                  <a:pt x="11932" y="448"/>
                </a:lnTo>
                <a:lnTo>
                  <a:pt x="11917" y="454"/>
                </a:lnTo>
                <a:lnTo>
                  <a:pt x="11903" y="461"/>
                </a:lnTo>
                <a:lnTo>
                  <a:pt x="11889" y="467"/>
                </a:lnTo>
                <a:lnTo>
                  <a:pt x="11874" y="475"/>
                </a:lnTo>
                <a:lnTo>
                  <a:pt x="11862" y="484"/>
                </a:lnTo>
                <a:lnTo>
                  <a:pt x="11848" y="492"/>
                </a:lnTo>
                <a:lnTo>
                  <a:pt x="11835" y="503"/>
                </a:lnTo>
                <a:lnTo>
                  <a:pt x="11823" y="513"/>
                </a:lnTo>
                <a:lnTo>
                  <a:pt x="11811" y="525"/>
                </a:lnTo>
                <a:lnTo>
                  <a:pt x="11800" y="537"/>
                </a:lnTo>
                <a:lnTo>
                  <a:pt x="11789" y="549"/>
                </a:lnTo>
                <a:lnTo>
                  <a:pt x="11779" y="562"/>
                </a:lnTo>
                <a:lnTo>
                  <a:pt x="11769" y="575"/>
                </a:lnTo>
                <a:lnTo>
                  <a:pt x="11761" y="588"/>
                </a:lnTo>
                <a:lnTo>
                  <a:pt x="11753" y="602"/>
                </a:lnTo>
                <a:lnTo>
                  <a:pt x="11746" y="616"/>
                </a:lnTo>
                <a:lnTo>
                  <a:pt x="11740" y="630"/>
                </a:lnTo>
                <a:lnTo>
                  <a:pt x="11734" y="645"/>
                </a:lnTo>
                <a:lnTo>
                  <a:pt x="11729" y="660"/>
                </a:lnTo>
                <a:lnTo>
                  <a:pt x="11725" y="676"/>
                </a:lnTo>
                <a:lnTo>
                  <a:pt x="11722" y="692"/>
                </a:lnTo>
                <a:lnTo>
                  <a:pt x="11720" y="707"/>
                </a:lnTo>
                <a:lnTo>
                  <a:pt x="11718" y="724"/>
                </a:lnTo>
                <a:lnTo>
                  <a:pt x="11717" y="741"/>
                </a:lnTo>
                <a:lnTo>
                  <a:pt x="11717" y="758"/>
                </a:lnTo>
                <a:lnTo>
                  <a:pt x="11717" y="775"/>
                </a:lnTo>
                <a:lnTo>
                  <a:pt x="11718" y="792"/>
                </a:lnTo>
                <a:lnTo>
                  <a:pt x="11720" y="809"/>
                </a:lnTo>
                <a:lnTo>
                  <a:pt x="11722" y="824"/>
                </a:lnTo>
                <a:lnTo>
                  <a:pt x="11725" y="840"/>
                </a:lnTo>
                <a:lnTo>
                  <a:pt x="11729" y="855"/>
                </a:lnTo>
                <a:lnTo>
                  <a:pt x="11734" y="871"/>
                </a:lnTo>
                <a:lnTo>
                  <a:pt x="11740" y="886"/>
                </a:lnTo>
                <a:lnTo>
                  <a:pt x="11746" y="899"/>
                </a:lnTo>
                <a:lnTo>
                  <a:pt x="11753" y="914"/>
                </a:lnTo>
                <a:lnTo>
                  <a:pt x="11761" y="928"/>
                </a:lnTo>
                <a:lnTo>
                  <a:pt x="11769" y="940"/>
                </a:lnTo>
                <a:lnTo>
                  <a:pt x="11779" y="954"/>
                </a:lnTo>
                <a:lnTo>
                  <a:pt x="11789" y="967"/>
                </a:lnTo>
                <a:lnTo>
                  <a:pt x="11800" y="979"/>
                </a:lnTo>
                <a:lnTo>
                  <a:pt x="11811" y="991"/>
                </a:lnTo>
                <a:lnTo>
                  <a:pt x="11823" y="1003"/>
                </a:lnTo>
                <a:lnTo>
                  <a:pt x="11835" y="1013"/>
                </a:lnTo>
                <a:lnTo>
                  <a:pt x="11848" y="1024"/>
                </a:lnTo>
                <a:lnTo>
                  <a:pt x="11862" y="1032"/>
                </a:lnTo>
                <a:lnTo>
                  <a:pt x="11874" y="1042"/>
                </a:lnTo>
                <a:lnTo>
                  <a:pt x="11889" y="1049"/>
                </a:lnTo>
                <a:lnTo>
                  <a:pt x="11903" y="1056"/>
                </a:lnTo>
                <a:lnTo>
                  <a:pt x="11917" y="1063"/>
                </a:lnTo>
                <a:lnTo>
                  <a:pt x="11932" y="1068"/>
                </a:lnTo>
                <a:lnTo>
                  <a:pt x="11947" y="1072"/>
                </a:lnTo>
                <a:lnTo>
                  <a:pt x="11962" y="1076"/>
                </a:lnTo>
                <a:lnTo>
                  <a:pt x="11978" y="1080"/>
                </a:lnTo>
                <a:lnTo>
                  <a:pt x="11994" y="1083"/>
                </a:lnTo>
                <a:lnTo>
                  <a:pt x="12011" y="1085"/>
                </a:lnTo>
                <a:lnTo>
                  <a:pt x="12028" y="1086"/>
                </a:lnTo>
                <a:lnTo>
                  <a:pt x="12044" y="1086"/>
                </a:lnTo>
                <a:lnTo>
                  <a:pt x="12064" y="1085"/>
                </a:lnTo>
                <a:lnTo>
                  <a:pt x="12084" y="1083"/>
                </a:lnTo>
                <a:lnTo>
                  <a:pt x="12103" y="1080"/>
                </a:lnTo>
                <a:lnTo>
                  <a:pt x="12123" y="1074"/>
                </a:lnTo>
                <a:lnTo>
                  <a:pt x="12141" y="1068"/>
                </a:lnTo>
                <a:lnTo>
                  <a:pt x="12160" y="1060"/>
                </a:lnTo>
                <a:lnTo>
                  <a:pt x="12178" y="1050"/>
                </a:lnTo>
                <a:lnTo>
                  <a:pt x="12196" y="1038"/>
                </a:lnTo>
                <a:lnTo>
                  <a:pt x="12212" y="1027"/>
                </a:lnTo>
                <a:lnTo>
                  <a:pt x="12227" y="1014"/>
                </a:lnTo>
                <a:lnTo>
                  <a:pt x="12242" y="1000"/>
                </a:lnTo>
                <a:lnTo>
                  <a:pt x="12255" y="987"/>
                </a:lnTo>
                <a:lnTo>
                  <a:pt x="12269" y="971"/>
                </a:lnTo>
                <a:lnTo>
                  <a:pt x="12281" y="955"/>
                </a:lnTo>
                <a:lnTo>
                  <a:pt x="12292" y="937"/>
                </a:lnTo>
                <a:lnTo>
                  <a:pt x="12303" y="919"/>
                </a:lnTo>
                <a:lnTo>
                  <a:pt x="12121" y="919"/>
                </a:lnTo>
                <a:lnTo>
                  <a:pt x="12108" y="919"/>
                </a:lnTo>
                <a:lnTo>
                  <a:pt x="12098" y="917"/>
                </a:lnTo>
                <a:lnTo>
                  <a:pt x="12086" y="915"/>
                </a:lnTo>
                <a:lnTo>
                  <a:pt x="12076" y="911"/>
                </a:lnTo>
                <a:lnTo>
                  <a:pt x="12066" y="907"/>
                </a:lnTo>
                <a:lnTo>
                  <a:pt x="12057" y="900"/>
                </a:lnTo>
                <a:lnTo>
                  <a:pt x="12047" y="894"/>
                </a:lnTo>
                <a:lnTo>
                  <a:pt x="12039" y="886"/>
                </a:lnTo>
                <a:lnTo>
                  <a:pt x="12031" y="877"/>
                </a:lnTo>
                <a:lnTo>
                  <a:pt x="12024" y="869"/>
                </a:lnTo>
                <a:lnTo>
                  <a:pt x="12018" y="859"/>
                </a:lnTo>
                <a:lnTo>
                  <a:pt x="12014" y="849"/>
                </a:lnTo>
                <a:lnTo>
                  <a:pt x="12010" y="838"/>
                </a:lnTo>
                <a:lnTo>
                  <a:pt x="12007" y="828"/>
                </a:lnTo>
                <a:lnTo>
                  <a:pt x="12005" y="816"/>
                </a:lnTo>
                <a:lnTo>
                  <a:pt x="12004" y="803"/>
                </a:lnTo>
                <a:lnTo>
                  <a:pt x="12005" y="792"/>
                </a:lnTo>
                <a:lnTo>
                  <a:pt x="12007" y="780"/>
                </a:lnTo>
                <a:lnTo>
                  <a:pt x="12010" y="770"/>
                </a:lnTo>
                <a:lnTo>
                  <a:pt x="12014" y="759"/>
                </a:lnTo>
                <a:lnTo>
                  <a:pt x="12018" y="750"/>
                </a:lnTo>
                <a:lnTo>
                  <a:pt x="12024" y="739"/>
                </a:lnTo>
                <a:lnTo>
                  <a:pt x="12031" y="731"/>
                </a:lnTo>
                <a:lnTo>
                  <a:pt x="12039" y="722"/>
                </a:lnTo>
                <a:lnTo>
                  <a:pt x="12047" y="714"/>
                </a:lnTo>
                <a:lnTo>
                  <a:pt x="12057" y="707"/>
                </a:lnTo>
                <a:lnTo>
                  <a:pt x="12066" y="701"/>
                </a:lnTo>
                <a:lnTo>
                  <a:pt x="12076" y="696"/>
                </a:lnTo>
                <a:lnTo>
                  <a:pt x="12086" y="693"/>
                </a:lnTo>
                <a:lnTo>
                  <a:pt x="12098" y="689"/>
                </a:lnTo>
                <a:lnTo>
                  <a:pt x="12108" y="688"/>
                </a:lnTo>
                <a:lnTo>
                  <a:pt x="12121" y="687"/>
                </a:lnTo>
                <a:lnTo>
                  <a:pt x="12467" y="687"/>
                </a:lnTo>
                <a:lnTo>
                  <a:pt x="12479" y="688"/>
                </a:lnTo>
                <a:lnTo>
                  <a:pt x="12490" y="689"/>
                </a:lnTo>
                <a:lnTo>
                  <a:pt x="12501" y="693"/>
                </a:lnTo>
                <a:lnTo>
                  <a:pt x="12511" y="696"/>
                </a:lnTo>
                <a:lnTo>
                  <a:pt x="12521" y="701"/>
                </a:lnTo>
                <a:lnTo>
                  <a:pt x="12531" y="706"/>
                </a:lnTo>
                <a:lnTo>
                  <a:pt x="12540" y="714"/>
                </a:lnTo>
                <a:lnTo>
                  <a:pt x="12549" y="721"/>
                </a:lnTo>
                <a:lnTo>
                  <a:pt x="12556" y="730"/>
                </a:lnTo>
                <a:lnTo>
                  <a:pt x="12563" y="739"/>
                </a:lnTo>
                <a:lnTo>
                  <a:pt x="12568" y="749"/>
                </a:lnTo>
                <a:lnTo>
                  <a:pt x="12574" y="758"/>
                </a:lnTo>
                <a:lnTo>
                  <a:pt x="12577" y="769"/>
                </a:lnTo>
                <a:lnTo>
                  <a:pt x="12580" y="779"/>
                </a:lnTo>
                <a:lnTo>
                  <a:pt x="12581" y="791"/>
                </a:lnTo>
                <a:lnTo>
                  <a:pt x="12582" y="8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76" tIns="34288" rIns="68576" bIns="34288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chemeClr val="bg1"/>
              </a:solidFill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4355449" y="3482174"/>
            <a:ext cx="4663576" cy="0"/>
          </a:xfrm>
          <a:prstGeom prst="line">
            <a:avLst/>
          </a:prstGeom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125863" y="3482174"/>
            <a:ext cx="4228499" cy="0"/>
          </a:xfrm>
          <a:prstGeom prst="line">
            <a:avLst/>
          </a:prstGeom>
          <a:ln w="123825">
            <a:solidFill>
              <a:srgbClr val="FFF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5958436" y="4015773"/>
            <a:ext cx="1789247" cy="272732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16" name="Rectangle 15"/>
          <p:cNvSpPr/>
          <p:nvPr/>
        </p:nvSpPr>
        <p:spPr>
          <a:xfrm>
            <a:off x="7070494" y="3257515"/>
            <a:ext cx="1965338" cy="1789247"/>
          </a:xfrm>
          <a:prstGeom prst="rect">
            <a:avLst/>
          </a:prstGeom>
          <a:solidFill>
            <a:srgbClr val="626EEF">
              <a:alpha val="8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292904" y="3702844"/>
            <a:ext cx="1851096" cy="70723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>
              <a:lnSpc>
                <a:spcPts val="2699"/>
              </a:lnSpc>
              <a:buNone/>
            </a:pPr>
            <a:r>
              <a:rPr lang="en-US" sz="2699" b="1" dirty="0">
                <a:solidFill>
                  <a:srgbClr val="FFFA9D"/>
                </a:solidFill>
                <a:latin typeface="Globotipo Texto" charset="0"/>
                <a:ea typeface="Globotipo Texto" charset="0"/>
                <a:cs typeface="Globotipo Texto" charset="0"/>
              </a:rPr>
              <a:t>NOME</a:t>
            </a:r>
            <a:endParaRPr lang="en-US" sz="3299" b="1" spc="450" dirty="0">
              <a:solidFill>
                <a:srgbClr val="FFFA9D"/>
              </a:solidFill>
              <a:latin typeface="Globotipo Texto" charset="0"/>
              <a:ea typeface="Globotipo Texto" charset="0"/>
              <a:cs typeface="Globotipo Texto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292905" y="4033783"/>
            <a:ext cx="1490651" cy="721188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50"/>
              </a:lnSpc>
            </a:pPr>
            <a:r>
              <a:rPr lang="en-US" sz="105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Aqui</a:t>
            </a:r>
            <a:r>
              <a:rPr lang="en-US" sz="105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entra</a:t>
            </a:r>
            <a:r>
              <a:rPr lang="en-US" sz="105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um </a:t>
            </a:r>
            <a:r>
              <a:rPr lang="en-US" sz="105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subtítulo</a:t>
            </a:r>
            <a:r>
              <a:rPr lang="en-US" sz="105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para </a:t>
            </a:r>
            <a:r>
              <a:rPr lang="en-US" sz="105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divisão</a:t>
            </a:r>
            <a:r>
              <a:rPr lang="en-US" sz="105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do </a:t>
            </a:r>
            <a:r>
              <a:rPr lang="en-US" sz="105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capítulo</a:t>
            </a:r>
            <a:r>
              <a:rPr lang="en-US" sz="105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33A0FA0B-E403-4509-B59B-D63A0E1C1590}"/>
              </a:ext>
            </a:extLst>
          </p:cNvPr>
          <p:cNvSpPr/>
          <p:nvPr/>
        </p:nvSpPr>
        <p:spPr>
          <a:xfrm>
            <a:off x="3821969" y="4425956"/>
            <a:ext cx="1453775" cy="358513"/>
          </a:xfrm>
          <a:prstGeom prst="rect">
            <a:avLst/>
          </a:prstGeom>
          <a:solidFill>
            <a:srgbClr val="049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F394FA39-C851-4F27-A51D-6EF57785E846}"/>
              </a:ext>
            </a:extLst>
          </p:cNvPr>
          <p:cNvSpPr txBox="1"/>
          <p:nvPr/>
        </p:nvSpPr>
        <p:spPr>
          <a:xfrm>
            <a:off x="4001393" y="4468426"/>
            <a:ext cx="1106118" cy="23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18" dirty="0">
                <a:solidFill>
                  <a:schemeClr val="bg1"/>
                </a:solidFill>
                <a:latin typeface="Globotipo Texto" panose="00000500000000000000" pitchFamily="50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9149028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8977"/>
          <a:stretch>
            <a:fillRect/>
          </a:stretch>
        </p:blipFill>
        <p:spPr>
          <a:xfrm>
            <a:off x="161925" y="160735"/>
            <a:ext cx="8820150" cy="4824413"/>
          </a:xfrm>
        </p:spPr>
      </p:pic>
      <p:sp>
        <p:nvSpPr>
          <p:cNvPr id="28" name="Rectangle 27"/>
          <p:cNvSpPr/>
          <p:nvPr/>
        </p:nvSpPr>
        <p:spPr>
          <a:xfrm>
            <a:off x="4175589" y="1916469"/>
            <a:ext cx="4409723" cy="2333836"/>
          </a:xfrm>
          <a:prstGeom prst="rect">
            <a:avLst/>
          </a:prstGeom>
          <a:solidFill>
            <a:srgbClr val="0495DE">
              <a:alpha val="83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313860" y="2064516"/>
            <a:ext cx="2019436" cy="2102543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50"/>
              </a:lnSpc>
            </a:pP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É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um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fato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conhecido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todos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que um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leitor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se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distrairá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com o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conteúdo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texto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legível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uma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página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quando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estiver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examinando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sua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diagramação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. </a:t>
            </a:r>
          </a:p>
          <a:p>
            <a:pPr algn="l">
              <a:lnSpc>
                <a:spcPts val="1350"/>
              </a:lnSpc>
            </a:pP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vantagem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usar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Lorem Ipsum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é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que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ele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tem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uma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distribuição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normal de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letras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contrário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"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Conteúdo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aqui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conteúdo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aqui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",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fazendo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com que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ele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tenha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uma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aparência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similar a de um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texto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legível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4817" y="1815393"/>
            <a:ext cx="8129736" cy="2771136"/>
          </a:xfrm>
          <a:prstGeom prst="rect">
            <a:avLst/>
          </a:prstGeom>
          <a:noFill/>
          <a:ln w="38100">
            <a:solidFill>
              <a:srgbClr val="FFF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4036493" y="4867376"/>
            <a:ext cx="1071018" cy="105432"/>
          </a:xfrm>
          <a:custGeom>
            <a:avLst/>
            <a:gdLst>
              <a:gd name="T0" fmla="*/ 16397 w 16807"/>
              <a:gd name="T1" fmla="*/ 1043 h 1652"/>
              <a:gd name="T2" fmla="*/ 16327 w 16807"/>
              <a:gd name="T3" fmla="*/ 452 h 1652"/>
              <a:gd name="T4" fmla="*/ 15636 w 16807"/>
              <a:gd name="T5" fmla="*/ 615 h 1652"/>
              <a:gd name="T6" fmla="*/ 16677 w 16807"/>
              <a:gd name="T7" fmla="*/ 385 h 1652"/>
              <a:gd name="T8" fmla="*/ 16244 w 16807"/>
              <a:gd name="T9" fmla="*/ 1361 h 1652"/>
              <a:gd name="T10" fmla="*/ 14725 w 16807"/>
              <a:gd name="T11" fmla="*/ 1277 h 1652"/>
              <a:gd name="T12" fmla="*/ 15390 w 16807"/>
              <a:gd name="T13" fmla="*/ 330 h 1652"/>
              <a:gd name="T14" fmla="*/ 15512 w 16807"/>
              <a:gd name="T15" fmla="*/ 907 h 1652"/>
              <a:gd name="T16" fmla="*/ 15198 w 16807"/>
              <a:gd name="T17" fmla="*/ 1080 h 1652"/>
              <a:gd name="T18" fmla="*/ 15185 w 16807"/>
              <a:gd name="T19" fmla="*/ 531 h 1652"/>
              <a:gd name="T20" fmla="*/ 13854 w 16807"/>
              <a:gd name="T21" fmla="*/ 1083 h 1652"/>
              <a:gd name="T22" fmla="*/ 14264 w 16807"/>
              <a:gd name="T23" fmla="*/ 652 h 1652"/>
              <a:gd name="T24" fmla="*/ 13676 w 16807"/>
              <a:gd name="T25" fmla="*/ 580 h 1652"/>
              <a:gd name="T26" fmla="*/ 13952 w 16807"/>
              <a:gd name="T27" fmla="*/ 169 h 1652"/>
              <a:gd name="T28" fmla="*/ 14433 w 16807"/>
              <a:gd name="T29" fmla="*/ 1123 h 1652"/>
              <a:gd name="T30" fmla="*/ 13383 w 16807"/>
              <a:gd name="T31" fmla="*/ 944 h 1652"/>
              <a:gd name="T32" fmla="*/ 13285 w 16807"/>
              <a:gd name="T33" fmla="*/ 1094 h 1652"/>
              <a:gd name="T34" fmla="*/ 12740 w 16807"/>
              <a:gd name="T35" fmla="*/ 1206 h 1652"/>
              <a:gd name="T36" fmla="*/ 8024 w 16807"/>
              <a:gd name="T37" fmla="*/ 1337 h 1652"/>
              <a:gd name="T38" fmla="*/ 7999 w 16807"/>
              <a:gd name="T39" fmla="*/ 273 h 1652"/>
              <a:gd name="T40" fmla="*/ 8634 w 16807"/>
              <a:gd name="T41" fmla="*/ 561 h 1652"/>
              <a:gd name="T42" fmla="*/ 8046 w 16807"/>
              <a:gd name="T43" fmla="*/ 565 h 1652"/>
              <a:gd name="T44" fmla="*/ 8229 w 16807"/>
              <a:gd name="T45" fmla="*/ 1123 h 1652"/>
              <a:gd name="T46" fmla="*/ 8283 w 16807"/>
              <a:gd name="T47" fmla="*/ 754 h 1652"/>
              <a:gd name="T48" fmla="*/ 6609 w 16807"/>
              <a:gd name="T49" fmla="*/ 1365 h 1652"/>
              <a:gd name="T50" fmla="*/ 7260 w 16807"/>
              <a:gd name="T51" fmla="*/ 411 h 1652"/>
              <a:gd name="T52" fmla="*/ 7449 w 16807"/>
              <a:gd name="T53" fmla="*/ 1374 h 1652"/>
              <a:gd name="T54" fmla="*/ 6080 w 16807"/>
              <a:gd name="T55" fmla="*/ 1332 h 1652"/>
              <a:gd name="T56" fmla="*/ 5299 w 16807"/>
              <a:gd name="T57" fmla="*/ 481 h 1652"/>
              <a:gd name="T58" fmla="*/ 5937 w 16807"/>
              <a:gd name="T59" fmla="*/ 323 h 1652"/>
              <a:gd name="T60" fmla="*/ 5447 w 16807"/>
              <a:gd name="T61" fmla="*/ 1332 h 1652"/>
              <a:gd name="T62" fmla="*/ 4879 w 16807"/>
              <a:gd name="T63" fmla="*/ 681 h 1652"/>
              <a:gd name="T64" fmla="*/ 5072 w 16807"/>
              <a:gd name="T65" fmla="*/ 1173 h 1652"/>
              <a:gd name="T66" fmla="*/ 4453 w 16807"/>
              <a:gd name="T67" fmla="*/ 357 h 1652"/>
              <a:gd name="T68" fmla="*/ 4256 w 16807"/>
              <a:gd name="T69" fmla="*/ 409 h 1652"/>
              <a:gd name="T70" fmla="*/ 3703 w 16807"/>
              <a:gd name="T71" fmla="*/ 1218 h 1652"/>
              <a:gd name="T72" fmla="*/ 3533 w 16807"/>
              <a:gd name="T73" fmla="*/ 235 h 1652"/>
              <a:gd name="T74" fmla="*/ 2992 w 16807"/>
              <a:gd name="T75" fmla="*/ 530 h 1652"/>
              <a:gd name="T76" fmla="*/ 2481 w 16807"/>
              <a:gd name="T77" fmla="*/ 1218 h 1652"/>
              <a:gd name="T78" fmla="*/ 3261 w 16807"/>
              <a:gd name="T79" fmla="*/ 473 h 1652"/>
              <a:gd name="T80" fmla="*/ 3284 w 16807"/>
              <a:gd name="T81" fmla="*/ 1233 h 1652"/>
              <a:gd name="T82" fmla="*/ 1577 w 16807"/>
              <a:gd name="T83" fmla="*/ 1336 h 1652"/>
              <a:gd name="T84" fmla="*/ 1834 w 16807"/>
              <a:gd name="T85" fmla="*/ 230 h 1652"/>
              <a:gd name="T86" fmla="*/ 2164 w 16807"/>
              <a:gd name="T87" fmla="*/ 1363 h 1652"/>
              <a:gd name="T88" fmla="*/ 1133 w 16807"/>
              <a:gd name="T89" fmla="*/ 324 h 1652"/>
              <a:gd name="T90" fmla="*/ 759 w 16807"/>
              <a:gd name="T91" fmla="*/ 1325 h 1652"/>
              <a:gd name="T92" fmla="*/ 118 w 16807"/>
              <a:gd name="T93" fmla="*/ 1373 h 1652"/>
              <a:gd name="T94" fmla="*/ 436 w 16807"/>
              <a:gd name="T95" fmla="*/ 273 h 1652"/>
              <a:gd name="T96" fmla="*/ 9949 w 16807"/>
              <a:gd name="T97" fmla="*/ 26 h 1652"/>
              <a:gd name="T98" fmla="*/ 9631 w 16807"/>
              <a:gd name="T99" fmla="*/ 1463 h 1652"/>
              <a:gd name="T100" fmla="*/ 10976 w 16807"/>
              <a:gd name="T101" fmla="*/ 869 h 1652"/>
              <a:gd name="T102" fmla="*/ 10328 w 16807"/>
              <a:gd name="T103" fmla="*/ 1112 h 1652"/>
              <a:gd name="T104" fmla="*/ 10285 w 16807"/>
              <a:gd name="T105" fmla="*/ 518 h 1652"/>
              <a:gd name="T106" fmla="*/ 10810 w 16807"/>
              <a:gd name="T107" fmla="*/ 986 h 1652"/>
              <a:gd name="T108" fmla="*/ 9514 w 16807"/>
              <a:gd name="T109" fmla="*/ 1169 h 1652"/>
              <a:gd name="T110" fmla="*/ 10437 w 16807"/>
              <a:gd name="T111" fmla="*/ 417 h 1652"/>
              <a:gd name="T112" fmla="*/ 12377 w 16807"/>
              <a:gd name="T113" fmla="*/ 1222 h 1652"/>
              <a:gd name="T114" fmla="*/ 11454 w 16807"/>
              <a:gd name="T115" fmla="*/ 789 h 1652"/>
              <a:gd name="T116" fmla="*/ 12333 w 16807"/>
              <a:gd name="T117" fmla="*/ 242 h 1652"/>
              <a:gd name="T118" fmla="*/ 12142 w 16807"/>
              <a:gd name="T119" fmla="*/ 445 h 1652"/>
              <a:gd name="T120" fmla="*/ 11729 w 16807"/>
              <a:gd name="T121" fmla="*/ 855 h 1652"/>
              <a:gd name="T122" fmla="*/ 12098 w 16807"/>
              <a:gd name="T123" fmla="*/ 917 h 1652"/>
              <a:gd name="T124" fmla="*/ 12580 w 16807"/>
              <a:gd name="T125" fmla="*/ 779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07" h="1652">
                <a:moveTo>
                  <a:pt x="15883" y="765"/>
                </a:moveTo>
                <a:lnTo>
                  <a:pt x="15884" y="783"/>
                </a:lnTo>
                <a:lnTo>
                  <a:pt x="15885" y="800"/>
                </a:lnTo>
                <a:lnTo>
                  <a:pt x="15886" y="816"/>
                </a:lnTo>
                <a:lnTo>
                  <a:pt x="15889" y="833"/>
                </a:lnTo>
                <a:lnTo>
                  <a:pt x="15892" y="849"/>
                </a:lnTo>
                <a:lnTo>
                  <a:pt x="15896" y="864"/>
                </a:lnTo>
                <a:lnTo>
                  <a:pt x="15902" y="879"/>
                </a:lnTo>
                <a:lnTo>
                  <a:pt x="15907" y="894"/>
                </a:lnTo>
                <a:lnTo>
                  <a:pt x="15913" y="909"/>
                </a:lnTo>
                <a:lnTo>
                  <a:pt x="15920" y="924"/>
                </a:lnTo>
                <a:lnTo>
                  <a:pt x="15928" y="937"/>
                </a:lnTo>
                <a:lnTo>
                  <a:pt x="15936" y="950"/>
                </a:lnTo>
                <a:lnTo>
                  <a:pt x="15946" y="964"/>
                </a:lnTo>
                <a:lnTo>
                  <a:pt x="15956" y="976"/>
                </a:lnTo>
                <a:lnTo>
                  <a:pt x="15967" y="989"/>
                </a:lnTo>
                <a:lnTo>
                  <a:pt x="15978" y="1000"/>
                </a:lnTo>
                <a:lnTo>
                  <a:pt x="15991" y="1012"/>
                </a:lnTo>
                <a:lnTo>
                  <a:pt x="16003" y="1023"/>
                </a:lnTo>
                <a:lnTo>
                  <a:pt x="16016" y="1033"/>
                </a:lnTo>
                <a:lnTo>
                  <a:pt x="16029" y="1043"/>
                </a:lnTo>
                <a:lnTo>
                  <a:pt x="16042" y="1051"/>
                </a:lnTo>
                <a:lnTo>
                  <a:pt x="16056" y="1058"/>
                </a:lnTo>
                <a:lnTo>
                  <a:pt x="16071" y="1066"/>
                </a:lnTo>
                <a:lnTo>
                  <a:pt x="16084" y="1072"/>
                </a:lnTo>
                <a:lnTo>
                  <a:pt x="16100" y="1077"/>
                </a:lnTo>
                <a:lnTo>
                  <a:pt x="16115" y="1083"/>
                </a:lnTo>
                <a:lnTo>
                  <a:pt x="16131" y="1087"/>
                </a:lnTo>
                <a:lnTo>
                  <a:pt x="16146" y="1090"/>
                </a:lnTo>
                <a:lnTo>
                  <a:pt x="16162" y="1092"/>
                </a:lnTo>
                <a:lnTo>
                  <a:pt x="16179" y="1094"/>
                </a:lnTo>
                <a:lnTo>
                  <a:pt x="16196" y="1095"/>
                </a:lnTo>
                <a:lnTo>
                  <a:pt x="16214" y="1096"/>
                </a:lnTo>
                <a:lnTo>
                  <a:pt x="16230" y="1095"/>
                </a:lnTo>
                <a:lnTo>
                  <a:pt x="16247" y="1094"/>
                </a:lnTo>
                <a:lnTo>
                  <a:pt x="16264" y="1092"/>
                </a:lnTo>
                <a:lnTo>
                  <a:pt x="16280" y="1090"/>
                </a:lnTo>
                <a:lnTo>
                  <a:pt x="16296" y="1087"/>
                </a:lnTo>
                <a:lnTo>
                  <a:pt x="16311" y="1083"/>
                </a:lnTo>
                <a:lnTo>
                  <a:pt x="16327" y="1077"/>
                </a:lnTo>
                <a:lnTo>
                  <a:pt x="16342" y="1072"/>
                </a:lnTo>
                <a:lnTo>
                  <a:pt x="16356" y="1066"/>
                </a:lnTo>
                <a:lnTo>
                  <a:pt x="16370" y="1058"/>
                </a:lnTo>
                <a:lnTo>
                  <a:pt x="16384" y="1051"/>
                </a:lnTo>
                <a:lnTo>
                  <a:pt x="16397" y="1043"/>
                </a:lnTo>
                <a:lnTo>
                  <a:pt x="16411" y="1033"/>
                </a:lnTo>
                <a:lnTo>
                  <a:pt x="16424" y="1023"/>
                </a:lnTo>
                <a:lnTo>
                  <a:pt x="16436" y="1012"/>
                </a:lnTo>
                <a:lnTo>
                  <a:pt x="16448" y="1000"/>
                </a:lnTo>
                <a:lnTo>
                  <a:pt x="16459" y="989"/>
                </a:lnTo>
                <a:lnTo>
                  <a:pt x="16470" y="976"/>
                </a:lnTo>
                <a:lnTo>
                  <a:pt x="16480" y="964"/>
                </a:lnTo>
                <a:lnTo>
                  <a:pt x="16490" y="950"/>
                </a:lnTo>
                <a:lnTo>
                  <a:pt x="16498" y="937"/>
                </a:lnTo>
                <a:lnTo>
                  <a:pt x="16506" y="924"/>
                </a:lnTo>
                <a:lnTo>
                  <a:pt x="16513" y="909"/>
                </a:lnTo>
                <a:lnTo>
                  <a:pt x="16519" y="894"/>
                </a:lnTo>
                <a:lnTo>
                  <a:pt x="16525" y="879"/>
                </a:lnTo>
                <a:lnTo>
                  <a:pt x="16530" y="864"/>
                </a:lnTo>
                <a:lnTo>
                  <a:pt x="16534" y="849"/>
                </a:lnTo>
                <a:lnTo>
                  <a:pt x="16537" y="833"/>
                </a:lnTo>
                <a:lnTo>
                  <a:pt x="16540" y="816"/>
                </a:lnTo>
                <a:lnTo>
                  <a:pt x="16542" y="800"/>
                </a:lnTo>
                <a:lnTo>
                  <a:pt x="16543" y="783"/>
                </a:lnTo>
                <a:lnTo>
                  <a:pt x="16543" y="765"/>
                </a:lnTo>
                <a:lnTo>
                  <a:pt x="16543" y="749"/>
                </a:lnTo>
                <a:lnTo>
                  <a:pt x="16542" y="731"/>
                </a:lnTo>
                <a:lnTo>
                  <a:pt x="16540" y="715"/>
                </a:lnTo>
                <a:lnTo>
                  <a:pt x="16537" y="698"/>
                </a:lnTo>
                <a:lnTo>
                  <a:pt x="16534" y="682"/>
                </a:lnTo>
                <a:lnTo>
                  <a:pt x="16530" y="666"/>
                </a:lnTo>
                <a:lnTo>
                  <a:pt x="16525" y="652"/>
                </a:lnTo>
                <a:lnTo>
                  <a:pt x="16519" y="636"/>
                </a:lnTo>
                <a:lnTo>
                  <a:pt x="16513" y="622"/>
                </a:lnTo>
                <a:lnTo>
                  <a:pt x="16507" y="607"/>
                </a:lnTo>
                <a:lnTo>
                  <a:pt x="16498" y="594"/>
                </a:lnTo>
                <a:lnTo>
                  <a:pt x="16490" y="580"/>
                </a:lnTo>
                <a:lnTo>
                  <a:pt x="16480" y="567"/>
                </a:lnTo>
                <a:lnTo>
                  <a:pt x="16471" y="555"/>
                </a:lnTo>
                <a:lnTo>
                  <a:pt x="16460" y="542"/>
                </a:lnTo>
                <a:lnTo>
                  <a:pt x="16449" y="529"/>
                </a:lnTo>
                <a:lnTo>
                  <a:pt x="16436" y="518"/>
                </a:lnTo>
                <a:lnTo>
                  <a:pt x="16424" y="507"/>
                </a:lnTo>
                <a:lnTo>
                  <a:pt x="16411" y="498"/>
                </a:lnTo>
                <a:lnTo>
                  <a:pt x="16398" y="488"/>
                </a:lnTo>
                <a:lnTo>
                  <a:pt x="16385" y="480"/>
                </a:lnTo>
                <a:lnTo>
                  <a:pt x="16371" y="471"/>
                </a:lnTo>
                <a:lnTo>
                  <a:pt x="16356" y="465"/>
                </a:lnTo>
                <a:lnTo>
                  <a:pt x="16342" y="459"/>
                </a:lnTo>
                <a:lnTo>
                  <a:pt x="16327" y="452"/>
                </a:lnTo>
                <a:lnTo>
                  <a:pt x="16312" y="448"/>
                </a:lnTo>
                <a:lnTo>
                  <a:pt x="16296" y="444"/>
                </a:lnTo>
                <a:lnTo>
                  <a:pt x="16281" y="441"/>
                </a:lnTo>
                <a:lnTo>
                  <a:pt x="16264" y="438"/>
                </a:lnTo>
                <a:lnTo>
                  <a:pt x="16247" y="435"/>
                </a:lnTo>
                <a:lnTo>
                  <a:pt x="16230" y="434"/>
                </a:lnTo>
                <a:lnTo>
                  <a:pt x="16214" y="434"/>
                </a:lnTo>
                <a:lnTo>
                  <a:pt x="16196" y="434"/>
                </a:lnTo>
                <a:lnTo>
                  <a:pt x="16179" y="435"/>
                </a:lnTo>
                <a:lnTo>
                  <a:pt x="16162" y="438"/>
                </a:lnTo>
                <a:lnTo>
                  <a:pt x="16146" y="441"/>
                </a:lnTo>
                <a:lnTo>
                  <a:pt x="16129" y="444"/>
                </a:lnTo>
                <a:lnTo>
                  <a:pt x="16115" y="448"/>
                </a:lnTo>
                <a:lnTo>
                  <a:pt x="16099" y="452"/>
                </a:lnTo>
                <a:lnTo>
                  <a:pt x="16084" y="459"/>
                </a:lnTo>
                <a:lnTo>
                  <a:pt x="16070" y="465"/>
                </a:lnTo>
                <a:lnTo>
                  <a:pt x="16056" y="471"/>
                </a:lnTo>
                <a:lnTo>
                  <a:pt x="16041" y="480"/>
                </a:lnTo>
                <a:lnTo>
                  <a:pt x="16029" y="488"/>
                </a:lnTo>
                <a:lnTo>
                  <a:pt x="16015" y="498"/>
                </a:lnTo>
                <a:lnTo>
                  <a:pt x="16002" y="507"/>
                </a:lnTo>
                <a:lnTo>
                  <a:pt x="15990" y="518"/>
                </a:lnTo>
                <a:lnTo>
                  <a:pt x="15978" y="529"/>
                </a:lnTo>
                <a:lnTo>
                  <a:pt x="15967" y="542"/>
                </a:lnTo>
                <a:lnTo>
                  <a:pt x="15955" y="555"/>
                </a:lnTo>
                <a:lnTo>
                  <a:pt x="15946" y="567"/>
                </a:lnTo>
                <a:lnTo>
                  <a:pt x="15936" y="580"/>
                </a:lnTo>
                <a:lnTo>
                  <a:pt x="15928" y="594"/>
                </a:lnTo>
                <a:lnTo>
                  <a:pt x="15920" y="607"/>
                </a:lnTo>
                <a:lnTo>
                  <a:pt x="15913" y="622"/>
                </a:lnTo>
                <a:lnTo>
                  <a:pt x="15907" y="636"/>
                </a:lnTo>
                <a:lnTo>
                  <a:pt x="15902" y="652"/>
                </a:lnTo>
                <a:lnTo>
                  <a:pt x="15896" y="666"/>
                </a:lnTo>
                <a:lnTo>
                  <a:pt x="15892" y="682"/>
                </a:lnTo>
                <a:lnTo>
                  <a:pt x="15889" y="698"/>
                </a:lnTo>
                <a:lnTo>
                  <a:pt x="15886" y="715"/>
                </a:lnTo>
                <a:lnTo>
                  <a:pt x="15885" y="731"/>
                </a:lnTo>
                <a:lnTo>
                  <a:pt x="15884" y="749"/>
                </a:lnTo>
                <a:lnTo>
                  <a:pt x="15883" y="765"/>
                </a:lnTo>
                <a:close/>
                <a:moveTo>
                  <a:pt x="15619" y="765"/>
                </a:moveTo>
                <a:lnTo>
                  <a:pt x="15620" y="734"/>
                </a:lnTo>
                <a:lnTo>
                  <a:pt x="15622" y="703"/>
                </a:lnTo>
                <a:lnTo>
                  <a:pt x="15625" y="674"/>
                </a:lnTo>
                <a:lnTo>
                  <a:pt x="15629" y="644"/>
                </a:lnTo>
                <a:lnTo>
                  <a:pt x="15636" y="615"/>
                </a:lnTo>
                <a:lnTo>
                  <a:pt x="15643" y="587"/>
                </a:lnTo>
                <a:lnTo>
                  <a:pt x="15652" y="560"/>
                </a:lnTo>
                <a:lnTo>
                  <a:pt x="15662" y="532"/>
                </a:lnTo>
                <a:lnTo>
                  <a:pt x="15674" y="506"/>
                </a:lnTo>
                <a:lnTo>
                  <a:pt x="15686" y="481"/>
                </a:lnTo>
                <a:lnTo>
                  <a:pt x="15700" y="455"/>
                </a:lnTo>
                <a:lnTo>
                  <a:pt x="15716" y="431"/>
                </a:lnTo>
                <a:lnTo>
                  <a:pt x="15731" y="408"/>
                </a:lnTo>
                <a:lnTo>
                  <a:pt x="15750" y="385"/>
                </a:lnTo>
                <a:lnTo>
                  <a:pt x="15769" y="362"/>
                </a:lnTo>
                <a:lnTo>
                  <a:pt x="15790" y="341"/>
                </a:lnTo>
                <a:lnTo>
                  <a:pt x="15811" y="319"/>
                </a:lnTo>
                <a:lnTo>
                  <a:pt x="15833" y="300"/>
                </a:lnTo>
                <a:lnTo>
                  <a:pt x="15856" y="283"/>
                </a:lnTo>
                <a:lnTo>
                  <a:pt x="15881" y="266"/>
                </a:lnTo>
                <a:lnTo>
                  <a:pt x="15905" y="250"/>
                </a:lnTo>
                <a:lnTo>
                  <a:pt x="15929" y="236"/>
                </a:lnTo>
                <a:lnTo>
                  <a:pt x="15955" y="223"/>
                </a:lnTo>
                <a:lnTo>
                  <a:pt x="15980" y="212"/>
                </a:lnTo>
                <a:lnTo>
                  <a:pt x="16008" y="201"/>
                </a:lnTo>
                <a:lnTo>
                  <a:pt x="16035" y="193"/>
                </a:lnTo>
                <a:lnTo>
                  <a:pt x="16063" y="186"/>
                </a:lnTo>
                <a:lnTo>
                  <a:pt x="16092" y="179"/>
                </a:lnTo>
                <a:lnTo>
                  <a:pt x="16121" y="175"/>
                </a:lnTo>
                <a:lnTo>
                  <a:pt x="16152" y="172"/>
                </a:lnTo>
                <a:lnTo>
                  <a:pt x="16182" y="170"/>
                </a:lnTo>
                <a:lnTo>
                  <a:pt x="16214" y="169"/>
                </a:lnTo>
                <a:lnTo>
                  <a:pt x="16245" y="170"/>
                </a:lnTo>
                <a:lnTo>
                  <a:pt x="16275" y="172"/>
                </a:lnTo>
                <a:lnTo>
                  <a:pt x="16305" y="175"/>
                </a:lnTo>
                <a:lnTo>
                  <a:pt x="16334" y="179"/>
                </a:lnTo>
                <a:lnTo>
                  <a:pt x="16363" y="186"/>
                </a:lnTo>
                <a:lnTo>
                  <a:pt x="16391" y="193"/>
                </a:lnTo>
                <a:lnTo>
                  <a:pt x="16418" y="201"/>
                </a:lnTo>
                <a:lnTo>
                  <a:pt x="16446" y="212"/>
                </a:lnTo>
                <a:lnTo>
                  <a:pt x="16472" y="223"/>
                </a:lnTo>
                <a:lnTo>
                  <a:pt x="16497" y="236"/>
                </a:lnTo>
                <a:lnTo>
                  <a:pt x="16522" y="250"/>
                </a:lnTo>
                <a:lnTo>
                  <a:pt x="16546" y="266"/>
                </a:lnTo>
                <a:lnTo>
                  <a:pt x="16570" y="283"/>
                </a:lnTo>
                <a:lnTo>
                  <a:pt x="16593" y="300"/>
                </a:lnTo>
                <a:lnTo>
                  <a:pt x="16615" y="319"/>
                </a:lnTo>
                <a:lnTo>
                  <a:pt x="16637" y="341"/>
                </a:lnTo>
                <a:lnTo>
                  <a:pt x="16657" y="362"/>
                </a:lnTo>
                <a:lnTo>
                  <a:pt x="16677" y="385"/>
                </a:lnTo>
                <a:lnTo>
                  <a:pt x="16695" y="408"/>
                </a:lnTo>
                <a:lnTo>
                  <a:pt x="16711" y="431"/>
                </a:lnTo>
                <a:lnTo>
                  <a:pt x="16726" y="455"/>
                </a:lnTo>
                <a:lnTo>
                  <a:pt x="16741" y="481"/>
                </a:lnTo>
                <a:lnTo>
                  <a:pt x="16753" y="506"/>
                </a:lnTo>
                <a:lnTo>
                  <a:pt x="16764" y="532"/>
                </a:lnTo>
                <a:lnTo>
                  <a:pt x="16774" y="560"/>
                </a:lnTo>
                <a:lnTo>
                  <a:pt x="16783" y="587"/>
                </a:lnTo>
                <a:lnTo>
                  <a:pt x="16790" y="615"/>
                </a:lnTo>
                <a:lnTo>
                  <a:pt x="16796" y="644"/>
                </a:lnTo>
                <a:lnTo>
                  <a:pt x="16801" y="674"/>
                </a:lnTo>
                <a:lnTo>
                  <a:pt x="16804" y="703"/>
                </a:lnTo>
                <a:lnTo>
                  <a:pt x="16806" y="734"/>
                </a:lnTo>
                <a:lnTo>
                  <a:pt x="16807" y="765"/>
                </a:lnTo>
                <a:lnTo>
                  <a:pt x="16806" y="797"/>
                </a:lnTo>
                <a:lnTo>
                  <a:pt x="16804" y="828"/>
                </a:lnTo>
                <a:lnTo>
                  <a:pt x="16801" y="857"/>
                </a:lnTo>
                <a:lnTo>
                  <a:pt x="16796" y="887"/>
                </a:lnTo>
                <a:lnTo>
                  <a:pt x="16790" y="916"/>
                </a:lnTo>
                <a:lnTo>
                  <a:pt x="16783" y="944"/>
                </a:lnTo>
                <a:lnTo>
                  <a:pt x="16774" y="971"/>
                </a:lnTo>
                <a:lnTo>
                  <a:pt x="16764" y="998"/>
                </a:lnTo>
                <a:lnTo>
                  <a:pt x="16752" y="1025"/>
                </a:lnTo>
                <a:lnTo>
                  <a:pt x="16740" y="1050"/>
                </a:lnTo>
                <a:lnTo>
                  <a:pt x="16726" y="1074"/>
                </a:lnTo>
                <a:lnTo>
                  <a:pt x="16710" y="1100"/>
                </a:lnTo>
                <a:lnTo>
                  <a:pt x="16695" y="1123"/>
                </a:lnTo>
                <a:lnTo>
                  <a:pt x="16676" y="1146"/>
                </a:lnTo>
                <a:lnTo>
                  <a:pt x="16657" y="1168"/>
                </a:lnTo>
                <a:lnTo>
                  <a:pt x="16636" y="1190"/>
                </a:lnTo>
                <a:lnTo>
                  <a:pt x="16615" y="1210"/>
                </a:lnTo>
                <a:lnTo>
                  <a:pt x="16592" y="1230"/>
                </a:lnTo>
                <a:lnTo>
                  <a:pt x="16570" y="1248"/>
                </a:lnTo>
                <a:lnTo>
                  <a:pt x="16545" y="1265"/>
                </a:lnTo>
                <a:lnTo>
                  <a:pt x="16521" y="1280"/>
                </a:lnTo>
                <a:lnTo>
                  <a:pt x="16496" y="1295"/>
                </a:lnTo>
                <a:lnTo>
                  <a:pt x="16471" y="1307"/>
                </a:lnTo>
                <a:lnTo>
                  <a:pt x="16445" y="1319"/>
                </a:lnTo>
                <a:lnTo>
                  <a:pt x="16418" y="1328"/>
                </a:lnTo>
                <a:lnTo>
                  <a:pt x="16391" y="1337"/>
                </a:lnTo>
                <a:lnTo>
                  <a:pt x="16363" y="1344"/>
                </a:lnTo>
                <a:lnTo>
                  <a:pt x="16334" y="1350"/>
                </a:lnTo>
                <a:lnTo>
                  <a:pt x="16305" y="1356"/>
                </a:lnTo>
                <a:lnTo>
                  <a:pt x="16275" y="1359"/>
                </a:lnTo>
                <a:lnTo>
                  <a:pt x="16244" y="1361"/>
                </a:lnTo>
                <a:lnTo>
                  <a:pt x="16214" y="1361"/>
                </a:lnTo>
                <a:lnTo>
                  <a:pt x="16182" y="1361"/>
                </a:lnTo>
                <a:lnTo>
                  <a:pt x="16152" y="1359"/>
                </a:lnTo>
                <a:lnTo>
                  <a:pt x="16121" y="1356"/>
                </a:lnTo>
                <a:lnTo>
                  <a:pt x="16093" y="1350"/>
                </a:lnTo>
                <a:lnTo>
                  <a:pt x="16063" y="1344"/>
                </a:lnTo>
                <a:lnTo>
                  <a:pt x="16036" y="1337"/>
                </a:lnTo>
                <a:lnTo>
                  <a:pt x="16008" y="1328"/>
                </a:lnTo>
                <a:lnTo>
                  <a:pt x="15981" y="1319"/>
                </a:lnTo>
                <a:lnTo>
                  <a:pt x="15955" y="1307"/>
                </a:lnTo>
                <a:lnTo>
                  <a:pt x="15930" y="1295"/>
                </a:lnTo>
                <a:lnTo>
                  <a:pt x="15905" y="1280"/>
                </a:lnTo>
                <a:lnTo>
                  <a:pt x="15881" y="1265"/>
                </a:lnTo>
                <a:lnTo>
                  <a:pt x="15857" y="1248"/>
                </a:lnTo>
                <a:lnTo>
                  <a:pt x="15834" y="1230"/>
                </a:lnTo>
                <a:lnTo>
                  <a:pt x="15812" y="1210"/>
                </a:lnTo>
                <a:lnTo>
                  <a:pt x="15790" y="1190"/>
                </a:lnTo>
                <a:lnTo>
                  <a:pt x="15769" y="1168"/>
                </a:lnTo>
                <a:lnTo>
                  <a:pt x="15750" y="1146"/>
                </a:lnTo>
                <a:lnTo>
                  <a:pt x="15732" y="1123"/>
                </a:lnTo>
                <a:lnTo>
                  <a:pt x="15716" y="1100"/>
                </a:lnTo>
                <a:lnTo>
                  <a:pt x="15700" y="1074"/>
                </a:lnTo>
                <a:lnTo>
                  <a:pt x="15686" y="1050"/>
                </a:lnTo>
                <a:lnTo>
                  <a:pt x="15674" y="1025"/>
                </a:lnTo>
                <a:lnTo>
                  <a:pt x="15662" y="998"/>
                </a:lnTo>
                <a:lnTo>
                  <a:pt x="15652" y="971"/>
                </a:lnTo>
                <a:lnTo>
                  <a:pt x="15643" y="944"/>
                </a:lnTo>
                <a:lnTo>
                  <a:pt x="15636" y="916"/>
                </a:lnTo>
                <a:lnTo>
                  <a:pt x="15629" y="887"/>
                </a:lnTo>
                <a:lnTo>
                  <a:pt x="15625" y="857"/>
                </a:lnTo>
                <a:lnTo>
                  <a:pt x="15622" y="828"/>
                </a:lnTo>
                <a:lnTo>
                  <a:pt x="15620" y="797"/>
                </a:lnTo>
                <a:lnTo>
                  <a:pt x="15619" y="765"/>
                </a:lnTo>
                <a:close/>
                <a:moveTo>
                  <a:pt x="14871" y="1323"/>
                </a:moveTo>
                <a:lnTo>
                  <a:pt x="14848" y="1323"/>
                </a:lnTo>
                <a:lnTo>
                  <a:pt x="14827" y="1321"/>
                </a:lnTo>
                <a:lnTo>
                  <a:pt x="14807" y="1319"/>
                </a:lnTo>
                <a:lnTo>
                  <a:pt x="14790" y="1316"/>
                </a:lnTo>
                <a:lnTo>
                  <a:pt x="14774" y="1310"/>
                </a:lnTo>
                <a:lnTo>
                  <a:pt x="14761" y="1305"/>
                </a:lnTo>
                <a:lnTo>
                  <a:pt x="14748" y="1299"/>
                </a:lnTo>
                <a:lnTo>
                  <a:pt x="14739" y="1291"/>
                </a:lnTo>
                <a:lnTo>
                  <a:pt x="14733" y="1287"/>
                </a:lnTo>
                <a:lnTo>
                  <a:pt x="14729" y="1282"/>
                </a:lnTo>
                <a:lnTo>
                  <a:pt x="14725" y="1277"/>
                </a:lnTo>
                <a:lnTo>
                  <a:pt x="14721" y="1270"/>
                </a:lnTo>
                <a:lnTo>
                  <a:pt x="14715" y="1257"/>
                </a:lnTo>
                <a:lnTo>
                  <a:pt x="14708" y="1242"/>
                </a:lnTo>
                <a:lnTo>
                  <a:pt x="14704" y="1224"/>
                </a:lnTo>
                <a:lnTo>
                  <a:pt x="14701" y="1206"/>
                </a:lnTo>
                <a:lnTo>
                  <a:pt x="14699" y="1185"/>
                </a:lnTo>
                <a:lnTo>
                  <a:pt x="14699" y="1163"/>
                </a:lnTo>
                <a:lnTo>
                  <a:pt x="14699" y="383"/>
                </a:lnTo>
                <a:lnTo>
                  <a:pt x="14699" y="358"/>
                </a:lnTo>
                <a:lnTo>
                  <a:pt x="14701" y="337"/>
                </a:lnTo>
                <a:lnTo>
                  <a:pt x="14704" y="317"/>
                </a:lnTo>
                <a:lnTo>
                  <a:pt x="14708" y="298"/>
                </a:lnTo>
                <a:lnTo>
                  <a:pt x="14713" y="283"/>
                </a:lnTo>
                <a:lnTo>
                  <a:pt x="14721" y="268"/>
                </a:lnTo>
                <a:lnTo>
                  <a:pt x="14728" y="255"/>
                </a:lnTo>
                <a:lnTo>
                  <a:pt x="14738" y="244"/>
                </a:lnTo>
                <a:lnTo>
                  <a:pt x="14748" y="234"/>
                </a:lnTo>
                <a:lnTo>
                  <a:pt x="14761" y="226"/>
                </a:lnTo>
                <a:lnTo>
                  <a:pt x="14775" y="219"/>
                </a:lnTo>
                <a:lnTo>
                  <a:pt x="14791" y="213"/>
                </a:lnTo>
                <a:lnTo>
                  <a:pt x="14809" y="209"/>
                </a:lnTo>
                <a:lnTo>
                  <a:pt x="14829" y="206"/>
                </a:lnTo>
                <a:lnTo>
                  <a:pt x="14851" y="203"/>
                </a:lnTo>
                <a:lnTo>
                  <a:pt x="14874" y="203"/>
                </a:lnTo>
                <a:lnTo>
                  <a:pt x="15083" y="203"/>
                </a:lnTo>
                <a:lnTo>
                  <a:pt x="15120" y="205"/>
                </a:lnTo>
                <a:lnTo>
                  <a:pt x="15155" y="208"/>
                </a:lnTo>
                <a:lnTo>
                  <a:pt x="15171" y="210"/>
                </a:lnTo>
                <a:lnTo>
                  <a:pt x="15187" y="212"/>
                </a:lnTo>
                <a:lnTo>
                  <a:pt x="15203" y="215"/>
                </a:lnTo>
                <a:lnTo>
                  <a:pt x="15219" y="219"/>
                </a:lnTo>
                <a:lnTo>
                  <a:pt x="15233" y="223"/>
                </a:lnTo>
                <a:lnTo>
                  <a:pt x="15248" y="228"/>
                </a:lnTo>
                <a:lnTo>
                  <a:pt x="15262" y="233"/>
                </a:lnTo>
                <a:lnTo>
                  <a:pt x="15275" y="238"/>
                </a:lnTo>
                <a:lnTo>
                  <a:pt x="15288" y="245"/>
                </a:lnTo>
                <a:lnTo>
                  <a:pt x="15301" y="251"/>
                </a:lnTo>
                <a:lnTo>
                  <a:pt x="15313" y="258"/>
                </a:lnTo>
                <a:lnTo>
                  <a:pt x="15325" y="266"/>
                </a:lnTo>
                <a:lnTo>
                  <a:pt x="15337" y="275"/>
                </a:lnTo>
                <a:lnTo>
                  <a:pt x="15350" y="285"/>
                </a:lnTo>
                <a:lnTo>
                  <a:pt x="15361" y="295"/>
                </a:lnTo>
                <a:lnTo>
                  <a:pt x="15371" y="306"/>
                </a:lnTo>
                <a:lnTo>
                  <a:pt x="15381" y="317"/>
                </a:lnTo>
                <a:lnTo>
                  <a:pt x="15390" y="330"/>
                </a:lnTo>
                <a:lnTo>
                  <a:pt x="15397" y="343"/>
                </a:lnTo>
                <a:lnTo>
                  <a:pt x="15405" y="355"/>
                </a:lnTo>
                <a:lnTo>
                  <a:pt x="15411" y="370"/>
                </a:lnTo>
                <a:lnTo>
                  <a:pt x="15416" y="384"/>
                </a:lnTo>
                <a:lnTo>
                  <a:pt x="15420" y="399"/>
                </a:lnTo>
                <a:lnTo>
                  <a:pt x="15425" y="414"/>
                </a:lnTo>
                <a:lnTo>
                  <a:pt x="15428" y="430"/>
                </a:lnTo>
                <a:lnTo>
                  <a:pt x="15430" y="447"/>
                </a:lnTo>
                <a:lnTo>
                  <a:pt x="15431" y="464"/>
                </a:lnTo>
                <a:lnTo>
                  <a:pt x="15431" y="482"/>
                </a:lnTo>
                <a:lnTo>
                  <a:pt x="15431" y="502"/>
                </a:lnTo>
                <a:lnTo>
                  <a:pt x="15429" y="521"/>
                </a:lnTo>
                <a:lnTo>
                  <a:pt x="15427" y="539"/>
                </a:lnTo>
                <a:lnTo>
                  <a:pt x="15423" y="556"/>
                </a:lnTo>
                <a:lnTo>
                  <a:pt x="15417" y="572"/>
                </a:lnTo>
                <a:lnTo>
                  <a:pt x="15412" y="588"/>
                </a:lnTo>
                <a:lnTo>
                  <a:pt x="15405" y="603"/>
                </a:lnTo>
                <a:lnTo>
                  <a:pt x="15396" y="618"/>
                </a:lnTo>
                <a:lnTo>
                  <a:pt x="15388" y="630"/>
                </a:lnTo>
                <a:lnTo>
                  <a:pt x="15377" y="643"/>
                </a:lnTo>
                <a:lnTo>
                  <a:pt x="15366" y="655"/>
                </a:lnTo>
                <a:lnTo>
                  <a:pt x="15353" y="666"/>
                </a:lnTo>
                <a:lnTo>
                  <a:pt x="15340" y="677"/>
                </a:lnTo>
                <a:lnTo>
                  <a:pt x="15326" y="686"/>
                </a:lnTo>
                <a:lnTo>
                  <a:pt x="15310" y="695"/>
                </a:lnTo>
                <a:lnTo>
                  <a:pt x="15293" y="702"/>
                </a:lnTo>
                <a:lnTo>
                  <a:pt x="15321" y="711"/>
                </a:lnTo>
                <a:lnTo>
                  <a:pt x="15346" y="719"/>
                </a:lnTo>
                <a:lnTo>
                  <a:pt x="15370" y="730"/>
                </a:lnTo>
                <a:lnTo>
                  <a:pt x="15392" y="741"/>
                </a:lnTo>
                <a:lnTo>
                  <a:pt x="15412" y="754"/>
                </a:lnTo>
                <a:lnTo>
                  <a:pt x="15431" y="769"/>
                </a:lnTo>
                <a:lnTo>
                  <a:pt x="15439" y="776"/>
                </a:lnTo>
                <a:lnTo>
                  <a:pt x="15448" y="784"/>
                </a:lnTo>
                <a:lnTo>
                  <a:pt x="15455" y="793"/>
                </a:lnTo>
                <a:lnTo>
                  <a:pt x="15462" y="801"/>
                </a:lnTo>
                <a:lnTo>
                  <a:pt x="15470" y="810"/>
                </a:lnTo>
                <a:lnTo>
                  <a:pt x="15476" y="819"/>
                </a:lnTo>
                <a:lnTo>
                  <a:pt x="15482" y="830"/>
                </a:lnTo>
                <a:lnTo>
                  <a:pt x="15488" y="839"/>
                </a:lnTo>
                <a:lnTo>
                  <a:pt x="15493" y="850"/>
                </a:lnTo>
                <a:lnTo>
                  <a:pt x="15497" y="860"/>
                </a:lnTo>
                <a:lnTo>
                  <a:pt x="15501" y="872"/>
                </a:lnTo>
                <a:lnTo>
                  <a:pt x="15506" y="882"/>
                </a:lnTo>
                <a:lnTo>
                  <a:pt x="15512" y="907"/>
                </a:lnTo>
                <a:lnTo>
                  <a:pt x="15516" y="932"/>
                </a:lnTo>
                <a:lnTo>
                  <a:pt x="15518" y="958"/>
                </a:lnTo>
                <a:lnTo>
                  <a:pt x="15519" y="987"/>
                </a:lnTo>
                <a:lnTo>
                  <a:pt x="15519" y="1007"/>
                </a:lnTo>
                <a:lnTo>
                  <a:pt x="15517" y="1028"/>
                </a:lnTo>
                <a:lnTo>
                  <a:pt x="15515" y="1047"/>
                </a:lnTo>
                <a:lnTo>
                  <a:pt x="15512" y="1066"/>
                </a:lnTo>
                <a:lnTo>
                  <a:pt x="15508" y="1085"/>
                </a:lnTo>
                <a:lnTo>
                  <a:pt x="15502" y="1103"/>
                </a:lnTo>
                <a:lnTo>
                  <a:pt x="15497" y="1120"/>
                </a:lnTo>
                <a:lnTo>
                  <a:pt x="15490" y="1136"/>
                </a:lnTo>
                <a:lnTo>
                  <a:pt x="15482" y="1152"/>
                </a:lnTo>
                <a:lnTo>
                  <a:pt x="15474" y="1167"/>
                </a:lnTo>
                <a:lnTo>
                  <a:pt x="15463" y="1182"/>
                </a:lnTo>
                <a:lnTo>
                  <a:pt x="15453" y="1196"/>
                </a:lnTo>
                <a:lnTo>
                  <a:pt x="15442" y="1209"/>
                </a:lnTo>
                <a:lnTo>
                  <a:pt x="15430" y="1221"/>
                </a:lnTo>
                <a:lnTo>
                  <a:pt x="15416" y="1233"/>
                </a:lnTo>
                <a:lnTo>
                  <a:pt x="15403" y="1245"/>
                </a:lnTo>
                <a:lnTo>
                  <a:pt x="15389" y="1255"/>
                </a:lnTo>
                <a:lnTo>
                  <a:pt x="15375" y="1263"/>
                </a:lnTo>
                <a:lnTo>
                  <a:pt x="15361" y="1271"/>
                </a:lnTo>
                <a:lnTo>
                  <a:pt x="15346" y="1279"/>
                </a:lnTo>
                <a:lnTo>
                  <a:pt x="15330" y="1286"/>
                </a:lnTo>
                <a:lnTo>
                  <a:pt x="15314" y="1293"/>
                </a:lnTo>
                <a:lnTo>
                  <a:pt x="15298" y="1298"/>
                </a:lnTo>
                <a:lnTo>
                  <a:pt x="15280" y="1303"/>
                </a:lnTo>
                <a:lnTo>
                  <a:pt x="15262" y="1308"/>
                </a:lnTo>
                <a:lnTo>
                  <a:pt x="15244" y="1311"/>
                </a:lnTo>
                <a:lnTo>
                  <a:pt x="15225" y="1316"/>
                </a:lnTo>
                <a:lnTo>
                  <a:pt x="15206" y="1318"/>
                </a:lnTo>
                <a:lnTo>
                  <a:pt x="15185" y="1320"/>
                </a:lnTo>
                <a:lnTo>
                  <a:pt x="15165" y="1322"/>
                </a:lnTo>
                <a:lnTo>
                  <a:pt x="15144" y="1323"/>
                </a:lnTo>
                <a:lnTo>
                  <a:pt x="15122" y="1323"/>
                </a:lnTo>
                <a:lnTo>
                  <a:pt x="14871" y="1323"/>
                </a:lnTo>
                <a:close/>
                <a:moveTo>
                  <a:pt x="14953" y="1104"/>
                </a:moveTo>
                <a:lnTo>
                  <a:pt x="15080" y="1104"/>
                </a:lnTo>
                <a:lnTo>
                  <a:pt x="15101" y="1104"/>
                </a:lnTo>
                <a:lnTo>
                  <a:pt x="15120" y="1102"/>
                </a:lnTo>
                <a:lnTo>
                  <a:pt x="15139" y="1100"/>
                </a:lnTo>
                <a:lnTo>
                  <a:pt x="15156" y="1096"/>
                </a:lnTo>
                <a:lnTo>
                  <a:pt x="15171" y="1091"/>
                </a:lnTo>
                <a:lnTo>
                  <a:pt x="15185" y="1086"/>
                </a:lnTo>
                <a:lnTo>
                  <a:pt x="15198" y="1080"/>
                </a:lnTo>
                <a:lnTo>
                  <a:pt x="15209" y="1072"/>
                </a:lnTo>
                <a:lnTo>
                  <a:pt x="15220" y="1064"/>
                </a:lnTo>
                <a:lnTo>
                  <a:pt x="15228" y="1054"/>
                </a:lnTo>
                <a:lnTo>
                  <a:pt x="15236" y="1045"/>
                </a:lnTo>
                <a:lnTo>
                  <a:pt x="15242" y="1033"/>
                </a:lnTo>
                <a:lnTo>
                  <a:pt x="15246" y="1021"/>
                </a:lnTo>
                <a:lnTo>
                  <a:pt x="15250" y="1008"/>
                </a:lnTo>
                <a:lnTo>
                  <a:pt x="15251" y="993"/>
                </a:lnTo>
                <a:lnTo>
                  <a:pt x="15252" y="978"/>
                </a:lnTo>
                <a:lnTo>
                  <a:pt x="15251" y="963"/>
                </a:lnTo>
                <a:lnTo>
                  <a:pt x="15250" y="949"/>
                </a:lnTo>
                <a:lnTo>
                  <a:pt x="15246" y="935"/>
                </a:lnTo>
                <a:lnTo>
                  <a:pt x="15242" y="922"/>
                </a:lnTo>
                <a:lnTo>
                  <a:pt x="15236" y="912"/>
                </a:lnTo>
                <a:lnTo>
                  <a:pt x="15228" y="901"/>
                </a:lnTo>
                <a:lnTo>
                  <a:pt x="15219" y="892"/>
                </a:lnTo>
                <a:lnTo>
                  <a:pt x="15208" y="883"/>
                </a:lnTo>
                <a:lnTo>
                  <a:pt x="15197" y="876"/>
                </a:lnTo>
                <a:lnTo>
                  <a:pt x="15183" y="870"/>
                </a:lnTo>
                <a:lnTo>
                  <a:pt x="15169" y="864"/>
                </a:lnTo>
                <a:lnTo>
                  <a:pt x="15154" y="860"/>
                </a:lnTo>
                <a:lnTo>
                  <a:pt x="15136" y="857"/>
                </a:lnTo>
                <a:lnTo>
                  <a:pt x="15117" y="854"/>
                </a:lnTo>
                <a:lnTo>
                  <a:pt x="15097" y="853"/>
                </a:lnTo>
                <a:lnTo>
                  <a:pt x="15076" y="853"/>
                </a:lnTo>
                <a:lnTo>
                  <a:pt x="14953" y="853"/>
                </a:lnTo>
                <a:lnTo>
                  <a:pt x="14953" y="1104"/>
                </a:lnTo>
                <a:close/>
                <a:moveTo>
                  <a:pt x="14953" y="639"/>
                </a:moveTo>
                <a:lnTo>
                  <a:pt x="15059" y="639"/>
                </a:lnTo>
                <a:lnTo>
                  <a:pt x="15073" y="639"/>
                </a:lnTo>
                <a:lnTo>
                  <a:pt x="15085" y="638"/>
                </a:lnTo>
                <a:lnTo>
                  <a:pt x="15097" y="636"/>
                </a:lnTo>
                <a:lnTo>
                  <a:pt x="15108" y="633"/>
                </a:lnTo>
                <a:lnTo>
                  <a:pt x="15119" y="628"/>
                </a:lnTo>
                <a:lnTo>
                  <a:pt x="15129" y="624"/>
                </a:lnTo>
                <a:lnTo>
                  <a:pt x="15139" y="619"/>
                </a:lnTo>
                <a:lnTo>
                  <a:pt x="15147" y="613"/>
                </a:lnTo>
                <a:lnTo>
                  <a:pt x="15157" y="605"/>
                </a:lnTo>
                <a:lnTo>
                  <a:pt x="15164" y="597"/>
                </a:lnTo>
                <a:lnTo>
                  <a:pt x="15170" y="587"/>
                </a:lnTo>
                <a:lnTo>
                  <a:pt x="15176" y="578"/>
                </a:lnTo>
                <a:lnTo>
                  <a:pt x="15180" y="567"/>
                </a:lnTo>
                <a:lnTo>
                  <a:pt x="15183" y="556"/>
                </a:lnTo>
                <a:lnTo>
                  <a:pt x="15185" y="544"/>
                </a:lnTo>
                <a:lnTo>
                  <a:pt x="15185" y="531"/>
                </a:lnTo>
                <a:lnTo>
                  <a:pt x="15185" y="518"/>
                </a:lnTo>
                <a:lnTo>
                  <a:pt x="15183" y="505"/>
                </a:lnTo>
                <a:lnTo>
                  <a:pt x="15180" y="493"/>
                </a:lnTo>
                <a:lnTo>
                  <a:pt x="15176" y="483"/>
                </a:lnTo>
                <a:lnTo>
                  <a:pt x="15170" y="472"/>
                </a:lnTo>
                <a:lnTo>
                  <a:pt x="15164" y="463"/>
                </a:lnTo>
                <a:lnTo>
                  <a:pt x="15156" y="454"/>
                </a:lnTo>
                <a:lnTo>
                  <a:pt x="15147" y="447"/>
                </a:lnTo>
                <a:lnTo>
                  <a:pt x="15138" y="441"/>
                </a:lnTo>
                <a:lnTo>
                  <a:pt x="15128" y="435"/>
                </a:lnTo>
                <a:lnTo>
                  <a:pt x="15118" y="431"/>
                </a:lnTo>
                <a:lnTo>
                  <a:pt x="15107" y="427"/>
                </a:lnTo>
                <a:lnTo>
                  <a:pt x="15096" y="424"/>
                </a:lnTo>
                <a:lnTo>
                  <a:pt x="15083" y="422"/>
                </a:lnTo>
                <a:lnTo>
                  <a:pt x="15071" y="421"/>
                </a:lnTo>
                <a:lnTo>
                  <a:pt x="15057" y="421"/>
                </a:lnTo>
                <a:lnTo>
                  <a:pt x="14953" y="421"/>
                </a:lnTo>
                <a:lnTo>
                  <a:pt x="14953" y="639"/>
                </a:lnTo>
                <a:close/>
                <a:moveTo>
                  <a:pt x="13622" y="765"/>
                </a:moveTo>
                <a:lnTo>
                  <a:pt x="13622" y="783"/>
                </a:lnTo>
                <a:lnTo>
                  <a:pt x="13623" y="800"/>
                </a:lnTo>
                <a:lnTo>
                  <a:pt x="13625" y="816"/>
                </a:lnTo>
                <a:lnTo>
                  <a:pt x="13628" y="833"/>
                </a:lnTo>
                <a:lnTo>
                  <a:pt x="13632" y="849"/>
                </a:lnTo>
                <a:lnTo>
                  <a:pt x="13636" y="864"/>
                </a:lnTo>
                <a:lnTo>
                  <a:pt x="13640" y="879"/>
                </a:lnTo>
                <a:lnTo>
                  <a:pt x="13646" y="894"/>
                </a:lnTo>
                <a:lnTo>
                  <a:pt x="13653" y="909"/>
                </a:lnTo>
                <a:lnTo>
                  <a:pt x="13659" y="924"/>
                </a:lnTo>
                <a:lnTo>
                  <a:pt x="13667" y="937"/>
                </a:lnTo>
                <a:lnTo>
                  <a:pt x="13676" y="950"/>
                </a:lnTo>
                <a:lnTo>
                  <a:pt x="13685" y="964"/>
                </a:lnTo>
                <a:lnTo>
                  <a:pt x="13695" y="976"/>
                </a:lnTo>
                <a:lnTo>
                  <a:pt x="13706" y="989"/>
                </a:lnTo>
                <a:lnTo>
                  <a:pt x="13718" y="1000"/>
                </a:lnTo>
                <a:lnTo>
                  <a:pt x="13729" y="1012"/>
                </a:lnTo>
                <a:lnTo>
                  <a:pt x="13742" y="1023"/>
                </a:lnTo>
                <a:lnTo>
                  <a:pt x="13754" y="1033"/>
                </a:lnTo>
                <a:lnTo>
                  <a:pt x="13768" y="1043"/>
                </a:lnTo>
                <a:lnTo>
                  <a:pt x="13782" y="1051"/>
                </a:lnTo>
                <a:lnTo>
                  <a:pt x="13795" y="1058"/>
                </a:lnTo>
                <a:lnTo>
                  <a:pt x="13809" y="1066"/>
                </a:lnTo>
                <a:lnTo>
                  <a:pt x="13824" y="1072"/>
                </a:lnTo>
                <a:lnTo>
                  <a:pt x="13838" y="1077"/>
                </a:lnTo>
                <a:lnTo>
                  <a:pt x="13854" y="1083"/>
                </a:lnTo>
                <a:lnTo>
                  <a:pt x="13869" y="1087"/>
                </a:lnTo>
                <a:lnTo>
                  <a:pt x="13886" y="1090"/>
                </a:lnTo>
                <a:lnTo>
                  <a:pt x="13901" y="1092"/>
                </a:lnTo>
                <a:lnTo>
                  <a:pt x="13918" y="1094"/>
                </a:lnTo>
                <a:lnTo>
                  <a:pt x="13935" y="1095"/>
                </a:lnTo>
                <a:lnTo>
                  <a:pt x="13952" y="1096"/>
                </a:lnTo>
                <a:lnTo>
                  <a:pt x="13970" y="1095"/>
                </a:lnTo>
                <a:lnTo>
                  <a:pt x="13987" y="1094"/>
                </a:lnTo>
                <a:lnTo>
                  <a:pt x="14003" y="1092"/>
                </a:lnTo>
                <a:lnTo>
                  <a:pt x="14019" y="1090"/>
                </a:lnTo>
                <a:lnTo>
                  <a:pt x="14035" y="1087"/>
                </a:lnTo>
                <a:lnTo>
                  <a:pt x="14051" y="1083"/>
                </a:lnTo>
                <a:lnTo>
                  <a:pt x="14065" y="1077"/>
                </a:lnTo>
                <a:lnTo>
                  <a:pt x="14080" y="1072"/>
                </a:lnTo>
                <a:lnTo>
                  <a:pt x="14095" y="1066"/>
                </a:lnTo>
                <a:lnTo>
                  <a:pt x="14109" y="1058"/>
                </a:lnTo>
                <a:lnTo>
                  <a:pt x="14123" y="1051"/>
                </a:lnTo>
                <a:lnTo>
                  <a:pt x="14137" y="1043"/>
                </a:lnTo>
                <a:lnTo>
                  <a:pt x="14149" y="1033"/>
                </a:lnTo>
                <a:lnTo>
                  <a:pt x="14162" y="1023"/>
                </a:lnTo>
                <a:lnTo>
                  <a:pt x="14175" y="1012"/>
                </a:lnTo>
                <a:lnTo>
                  <a:pt x="14187" y="1000"/>
                </a:lnTo>
                <a:lnTo>
                  <a:pt x="14199" y="989"/>
                </a:lnTo>
                <a:lnTo>
                  <a:pt x="14209" y="976"/>
                </a:lnTo>
                <a:lnTo>
                  <a:pt x="14220" y="964"/>
                </a:lnTo>
                <a:lnTo>
                  <a:pt x="14228" y="950"/>
                </a:lnTo>
                <a:lnTo>
                  <a:pt x="14238" y="937"/>
                </a:lnTo>
                <a:lnTo>
                  <a:pt x="14245" y="924"/>
                </a:lnTo>
                <a:lnTo>
                  <a:pt x="14252" y="909"/>
                </a:lnTo>
                <a:lnTo>
                  <a:pt x="14259" y="894"/>
                </a:lnTo>
                <a:lnTo>
                  <a:pt x="14264" y="879"/>
                </a:lnTo>
                <a:lnTo>
                  <a:pt x="14269" y="864"/>
                </a:lnTo>
                <a:lnTo>
                  <a:pt x="14273" y="849"/>
                </a:lnTo>
                <a:lnTo>
                  <a:pt x="14276" y="833"/>
                </a:lnTo>
                <a:lnTo>
                  <a:pt x="14279" y="816"/>
                </a:lnTo>
                <a:lnTo>
                  <a:pt x="14281" y="800"/>
                </a:lnTo>
                <a:lnTo>
                  <a:pt x="14282" y="783"/>
                </a:lnTo>
                <a:lnTo>
                  <a:pt x="14283" y="765"/>
                </a:lnTo>
                <a:lnTo>
                  <a:pt x="14282" y="749"/>
                </a:lnTo>
                <a:lnTo>
                  <a:pt x="14281" y="731"/>
                </a:lnTo>
                <a:lnTo>
                  <a:pt x="14279" y="715"/>
                </a:lnTo>
                <a:lnTo>
                  <a:pt x="14276" y="698"/>
                </a:lnTo>
                <a:lnTo>
                  <a:pt x="14273" y="682"/>
                </a:lnTo>
                <a:lnTo>
                  <a:pt x="14269" y="666"/>
                </a:lnTo>
                <a:lnTo>
                  <a:pt x="14264" y="652"/>
                </a:lnTo>
                <a:lnTo>
                  <a:pt x="14259" y="636"/>
                </a:lnTo>
                <a:lnTo>
                  <a:pt x="14252" y="622"/>
                </a:lnTo>
                <a:lnTo>
                  <a:pt x="14245" y="607"/>
                </a:lnTo>
                <a:lnTo>
                  <a:pt x="14238" y="594"/>
                </a:lnTo>
                <a:lnTo>
                  <a:pt x="14229" y="580"/>
                </a:lnTo>
                <a:lnTo>
                  <a:pt x="14220" y="567"/>
                </a:lnTo>
                <a:lnTo>
                  <a:pt x="14209" y="555"/>
                </a:lnTo>
                <a:lnTo>
                  <a:pt x="14199" y="542"/>
                </a:lnTo>
                <a:lnTo>
                  <a:pt x="14187" y="529"/>
                </a:lnTo>
                <a:lnTo>
                  <a:pt x="14176" y="518"/>
                </a:lnTo>
                <a:lnTo>
                  <a:pt x="14163" y="507"/>
                </a:lnTo>
                <a:lnTo>
                  <a:pt x="14150" y="498"/>
                </a:lnTo>
                <a:lnTo>
                  <a:pt x="14137" y="488"/>
                </a:lnTo>
                <a:lnTo>
                  <a:pt x="14123" y="480"/>
                </a:lnTo>
                <a:lnTo>
                  <a:pt x="14109" y="471"/>
                </a:lnTo>
                <a:lnTo>
                  <a:pt x="14096" y="465"/>
                </a:lnTo>
                <a:lnTo>
                  <a:pt x="14081" y="459"/>
                </a:lnTo>
                <a:lnTo>
                  <a:pt x="14066" y="452"/>
                </a:lnTo>
                <a:lnTo>
                  <a:pt x="14051" y="448"/>
                </a:lnTo>
                <a:lnTo>
                  <a:pt x="14036" y="444"/>
                </a:lnTo>
                <a:lnTo>
                  <a:pt x="14019" y="441"/>
                </a:lnTo>
                <a:lnTo>
                  <a:pt x="14003" y="438"/>
                </a:lnTo>
                <a:lnTo>
                  <a:pt x="13987" y="435"/>
                </a:lnTo>
                <a:lnTo>
                  <a:pt x="13970" y="434"/>
                </a:lnTo>
                <a:lnTo>
                  <a:pt x="13952" y="434"/>
                </a:lnTo>
                <a:lnTo>
                  <a:pt x="13935" y="434"/>
                </a:lnTo>
                <a:lnTo>
                  <a:pt x="13918" y="435"/>
                </a:lnTo>
                <a:lnTo>
                  <a:pt x="13901" y="438"/>
                </a:lnTo>
                <a:lnTo>
                  <a:pt x="13885" y="441"/>
                </a:lnTo>
                <a:lnTo>
                  <a:pt x="13869" y="444"/>
                </a:lnTo>
                <a:lnTo>
                  <a:pt x="13853" y="448"/>
                </a:lnTo>
                <a:lnTo>
                  <a:pt x="13838" y="452"/>
                </a:lnTo>
                <a:lnTo>
                  <a:pt x="13823" y="459"/>
                </a:lnTo>
                <a:lnTo>
                  <a:pt x="13809" y="465"/>
                </a:lnTo>
                <a:lnTo>
                  <a:pt x="13794" y="471"/>
                </a:lnTo>
                <a:lnTo>
                  <a:pt x="13781" y="480"/>
                </a:lnTo>
                <a:lnTo>
                  <a:pt x="13767" y="488"/>
                </a:lnTo>
                <a:lnTo>
                  <a:pt x="13754" y="498"/>
                </a:lnTo>
                <a:lnTo>
                  <a:pt x="13742" y="507"/>
                </a:lnTo>
                <a:lnTo>
                  <a:pt x="13729" y="518"/>
                </a:lnTo>
                <a:lnTo>
                  <a:pt x="13717" y="529"/>
                </a:lnTo>
                <a:lnTo>
                  <a:pt x="13705" y="542"/>
                </a:lnTo>
                <a:lnTo>
                  <a:pt x="13695" y="555"/>
                </a:lnTo>
                <a:lnTo>
                  <a:pt x="13685" y="567"/>
                </a:lnTo>
                <a:lnTo>
                  <a:pt x="13676" y="580"/>
                </a:lnTo>
                <a:lnTo>
                  <a:pt x="13667" y="594"/>
                </a:lnTo>
                <a:lnTo>
                  <a:pt x="13659" y="607"/>
                </a:lnTo>
                <a:lnTo>
                  <a:pt x="13651" y="622"/>
                </a:lnTo>
                <a:lnTo>
                  <a:pt x="13645" y="636"/>
                </a:lnTo>
                <a:lnTo>
                  <a:pt x="13640" y="652"/>
                </a:lnTo>
                <a:lnTo>
                  <a:pt x="13636" y="666"/>
                </a:lnTo>
                <a:lnTo>
                  <a:pt x="13632" y="682"/>
                </a:lnTo>
                <a:lnTo>
                  <a:pt x="13627" y="698"/>
                </a:lnTo>
                <a:lnTo>
                  <a:pt x="13625" y="715"/>
                </a:lnTo>
                <a:lnTo>
                  <a:pt x="13623" y="731"/>
                </a:lnTo>
                <a:lnTo>
                  <a:pt x="13622" y="749"/>
                </a:lnTo>
                <a:lnTo>
                  <a:pt x="13622" y="765"/>
                </a:lnTo>
                <a:close/>
                <a:moveTo>
                  <a:pt x="13358" y="765"/>
                </a:moveTo>
                <a:lnTo>
                  <a:pt x="13358" y="734"/>
                </a:lnTo>
                <a:lnTo>
                  <a:pt x="13361" y="703"/>
                </a:lnTo>
                <a:lnTo>
                  <a:pt x="13365" y="674"/>
                </a:lnTo>
                <a:lnTo>
                  <a:pt x="13369" y="644"/>
                </a:lnTo>
                <a:lnTo>
                  <a:pt x="13375" y="615"/>
                </a:lnTo>
                <a:lnTo>
                  <a:pt x="13383" y="587"/>
                </a:lnTo>
                <a:lnTo>
                  <a:pt x="13391" y="560"/>
                </a:lnTo>
                <a:lnTo>
                  <a:pt x="13400" y="532"/>
                </a:lnTo>
                <a:lnTo>
                  <a:pt x="13412" y="506"/>
                </a:lnTo>
                <a:lnTo>
                  <a:pt x="13425" y="481"/>
                </a:lnTo>
                <a:lnTo>
                  <a:pt x="13439" y="455"/>
                </a:lnTo>
                <a:lnTo>
                  <a:pt x="13454" y="431"/>
                </a:lnTo>
                <a:lnTo>
                  <a:pt x="13471" y="408"/>
                </a:lnTo>
                <a:lnTo>
                  <a:pt x="13489" y="385"/>
                </a:lnTo>
                <a:lnTo>
                  <a:pt x="13509" y="362"/>
                </a:lnTo>
                <a:lnTo>
                  <a:pt x="13529" y="341"/>
                </a:lnTo>
                <a:lnTo>
                  <a:pt x="13551" y="319"/>
                </a:lnTo>
                <a:lnTo>
                  <a:pt x="13573" y="300"/>
                </a:lnTo>
                <a:lnTo>
                  <a:pt x="13596" y="283"/>
                </a:lnTo>
                <a:lnTo>
                  <a:pt x="13619" y="266"/>
                </a:lnTo>
                <a:lnTo>
                  <a:pt x="13643" y="250"/>
                </a:lnTo>
                <a:lnTo>
                  <a:pt x="13668" y="236"/>
                </a:lnTo>
                <a:lnTo>
                  <a:pt x="13694" y="223"/>
                </a:lnTo>
                <a:lnTo>
                  <a:pt x="13720" y="212"/>
                </a:lnTo>
                <a:lnTo>
                  <a:pt x="13747" y="201"/>
                </a:lnTo>
                <a:lnTo>
                  <a:pt x="13774" y="193"/>
                </a:lnTo>
                <a:lnTo>
                  <a:pt x="13802" y="186"/>
                </a:lnTo>
                <a:lnTo>
                  <a:pt x="13831" y="179"/>
                </a:lnTo>
                <a:lnTo>
                  <a:pt x="13861" y="175"/>
                </a:lnTo>
                <a:lnTo>
                  <a:pt x="13890" y="172"/>
                </a:lnTo>
                <a:lnTo>
                  <a:pt x="13921" y="170"/>
                </a:lnTo>
                <a:lnTo>
                  <a:pt x="13952" y="169"/>
                </a:lnTo>
                <a:lnTo>
                  <a:pt x="13983" y="170"/>
                </a:lnTo>
                <a:lnTo>
                  <a:pt x="14014" y="172"/>
                </a:lnTo>
                <a:lnTo>
                  <a:pt x="14044" y="175"/>
                </a:lnTo>
                <a:lnTo>
                  <a:pt x="14074" y="179"/>
                </a:lnTo>
                <a:lnTo>
                  <a:pt x="14102" y="186"/>
                </a:lnTo>
                <a:lnTo>
                  <a:pt x="14130" y="193"/>
                </a:lnTo>
                <a:lnTo>
                  <a:pt x="14158" y="201"/>
                </a:lnTo>
                <a:lnTo>
                  <a:pt x="14184" y="212"/>
                </a:lnTo>
                <a:lnTo>
                  <a:pt x="14210" y="223"/>
                </a:lnTo>
                <a:lnTo>
                  <a:pt x="14237" y="236"/>
                </a:lnTo>
                <a:lnTo>
                  <a:pt x="14261" y="250"/>
                </a:lnTo>
                <a:lnTo>
                  <a:pt x="14285" y="266"/>
                </a:lnTo>
                <a:lnTo>
                  <a:pt x="14309" y="283"/>
                </a:lnTo>
                <a:lnTo>
                  <a:pt x="14331" y="300"/>
                </a:lnTo>
                <a:lnTo>
                  <a:pt x="14354" y="319"/>
                </a:lnTo>
                <a:lnTo>
                  <a:pt x="14375" y="341"/>
                </a:lnTo>
                <a:lnTo>
                  <a:pt x="14396" y="362"/>
                </a:lnTo>
                <a:lnTo>
                  <a:pt x="14415" y="385"/>
                </a:lnTo>
                <a:lnTo>
                  <a:pt x="14433" y="408"/>
                </a:lnTo>
                <a:lnTo>
                  <a:pt x="14450" y="431"/>
                </a:lnTo>
                <a:lnTo>
                  <a:pt x="14466" y="455"/>
                </a:lnTo>
                <a:lnTo>
                  <a:pt x="14479" y="481"/>
                </a:lnTo>
                <a:lnTo>
                  <a:pt x="14492" y="506"/>
                </a:lnTo>
                <a:lnTo>
                  <a:pt x="14503" y="532"/>
                </a:lnTo>
                <a:lnTo>
                  <a:pt x="14513" y="560"/>
                </a:lnTo>
                <a:lnTo>
                  <a:pt x="14522" y="587"/>
                </a:lnTo>
                <a:lnTo>
                  <a:pt x="14530" y="615"/>
                </a:lnTo>
                <a:lnTo>
                  <a:pt x="14535" y="644"/>
                </a:lnTo>
                <a:lnTo>
                  <a:pt x="14540" y="674"/>
                </a:lnTo>
                <a:lnTo>
                  <a:pt x="14543" y="703"/>
                </a:lnTo>
                <a:lnTo>
                  <a:pt x="14545" y="734"/>
                </a:lnTo>
                <a:lnTo>
                  <a:pt x="14546" y="765"/>
                </a:lnTo>
                <a:lnTo>
                  <a:pt x="14545" y="797"/>
                </a:lnTo>
                <a:lnTo>
                  <a:pt x="14543" y="828"/>
                </a:lnTo>
                <a:lnTo>
                  <a:pt x="14540" y="857"/>
                </a:lnTo>
                <a:lnTo>
                  <a:pt x="14535" y="887"/>
                </a:lnTo>
                <a:lnTo>
                  <a:pt x="14530" y="916"/>
                </a:lnTo>
                <a:lnTo>
                  <a:pt x="14522" y="944"/>
                </a:lnTo>
                <a:lnTo>
                  <a:pt x="14513" y="971"/>
                </a:lnTo>
                <a:lnTo>
                  <a:pt x="14503" y="998"/>
                </a:lnTo>
                <a:lnTo>
                  <a:pt x="14492" y="1025"/>
                </a:lnTo>
                <a:lnTo>
                  <a:pt x="14479" y="1050"/>
                </a:lnTo>
                <a:lnTo>
                  <a:pt x="14466" y="1074"/>
                </a:lnTo>
                <a:lnTo>
                  <a:pt x="14450" y="1100"/>
                </a:lnTo>
                <a:lnTo>
                  <a:pt x="14433" y="1123"/>
                </a:lnTo>
                <a:lnTo>
                  <a:pt x="14415" y="1146"/>
                </a:lnTo>
                <a:lnTo>
                  <a:pt x="14396" y="1168"/>
                </a:lnTo>
                <a:lnTo>
                  <a:pt x="14375" y="1190"/>
                </a:lnTo>
                <a:lnTo>
                  <a:pt x="14353" y="1210"/>
                </a:lnTo>
                <a:lnTo>
                  <a:pt x="14331" y="1230"/>
                </a:lnTo>
                <a:lnTo>
                  <a:pt x="14308" y="1248"/>
                </a:lnTo>
                <a:lnTo>
                  <a:pt x="14285" y="1265"/>
                </a:lnTo>
                <a:lnTo>
                  <a:pt x="14261" y="1280"/>
                </a:lnTo>
                <a:lnTo>
                  <a:pt x="14236" y="1295"/>
                </a:lnTo>
                <a:lnTo>
                  <a:pt x="14210" y="1307"/>
                </a:lnTo>
                <a:lnTo>
                  <a:pt x="14184" y="1319"/>
                </a:lnTo>
                <a:lnTo>
                  <a:pt x="14157" y="1328"/>
                </a:lnTo>
                <a:lnTo>
                  <a:pt x="14129" y="1337"/>
                </a:lnTo>
                <a:lnTo>
                  <a:pt x="14102" y="1344"/>
                </a:lnTo>
                <a:lnTo>
                  <a:pt x="14073" y="1350"/>
                </a:lnTo>
                <a:lnTo>
                  <a:pt x="14044" y="1356"/>
                </a:lnTo>
                <a:lnTo>
                  <a:pt x="14014" y="1359"/>
                </a:lnTo>
                <a:lnTo>
                  <a:pt x="13983" y="1361"/>
                </a:lnTo>
                <a:lnTo>
                  <a:pt x="13952" y="1361"/>
                </a:lnTo>
                <a:lnTo>
                  <a:pt x="13921" y="1361"/>
                </a:lnTo>
                <a:lnTo>
                  <a:pt x="13891" y="1359"/>
                </a:lnTo>
                <a:lnTo>
                  <a:pt x="13861" y="1356"/>
                </a:lnTo>
                <a:lnTo>
                  <a:pt x="13831" y="1350"/>
                </a:lnTo>
                <a:lnTo>
                  <a:pt x="13803" y="1344"/>
                </a:lnTo>
                <a:lnTo>
                  <a:pt x="13774" y="1337"/>
                </a:lnTo>
                <a:lnTo>
                  <a:pt x="13747" y="1328"/>
                </a:lnTo>
                <a:lnTo>
                  <a:pt x="13721" y="1319"/>
                </a:lnTo>
                <a:lnTo>
                  <a:pt x="13695" y="1307"/>
                </a:lnTo>
                <a:lnTo>
                  <a:pt x="13668" y="1295"/>
                </a:lnTo>
                <a:lnTo>
                  <a:pt x="13644" y="1280"/>
                </a:lnTo>
                <a:lnTo>
                  <a:pt x="13620" y="1265"/>
                </a:lnTo>
                <a:lnTo>
                  <a:pt x="13596" y="1248"/>
                </a:lnTo>
                <a:lnTo>
                  <a:pt x="13573" y="1230"/>
                </a:lnTo>
                <a:lnTo>
                  <a:pt x="13551" y="1210"/>
                </a:lnTo>
                <a:lnTo>
                  <a:pt x="13529" y="1190"/>
                </a:lnTo>
                <a:lnTo>
                  <a:pt x="13509" y="1168"/>
                </a:lnTo>
                <a:lnTo>
                  <a:pt x="13489" y="1146"/>
                </a:lnTo>
                <a:lnTo>
                  <a:pt x="13471" y="1123"/>
                </a:lnTo>
                <a:lnTo>
                  <a:pt x="13454" y="1100"/>
                </a:lnTo>
                <a:lnTo>
                  <a:pt x="13439" y="1074"/>
                </a:lnTo>
                <a:lnTo>
                  <a:pt x="13425" y="1050"/>
                </a:lnTo>
                <a:lnTo>
                  <a:pt x="13412" y="1025"/>
                </a:lnTo>
                <a:lnTo>
                  <a:pt x="13401" y="998"/>
                </a:lnTo>
                <a:lnTo>
                  <a:pt x="13391" y="971"/>
                </a:lnTo>
                <a:lnTo>
                  <a:pt x="13383" y="944"/>
                </a:lnTo>
                <a:lnTo>
                  <a:pt x="13375" y="916"/>
                </a:lnTo>
                <a:lnTo>
                  <a:pt x="13369" y="887"/>
                </a:lnTo>
                <a:lnTo>
                  <a:pt x="13365" y="857"/>
                </a:lnTo>
                <a:lnTo>
                  <a:pt x="13361" y="828"/>
                </a:lnTo>
                <a:lnTo>
                  <a:pt x="13359" y="797"/>
                </a:lnTo>
                <a:lnTo>
                  <a:pt x="13358" y="765"/>
                </a:lnTo>
                <a:close/>
                <a:moveTo>
                  <a:pt x="12737" y="370"/>
                </a:moveTo>
                <a:lnTo>
                  <a:pt x="12738" y="348"/>
                </a:lnTo>
                <a:lnTo>
                  <a:pt x="12739" y="328"/>
                </a:lnTo>
                <a:lnTo>
                  <a:pt x="12742" y="309"/>
                </a:lnTo>
                <a:lnTo>
                  <a:pt x="12745" y="291"/>
                </a:lnTo>
                <a:lnTo>
                  <a:pt x="12749" y="274"/>
                </a:lnTo>
                <a:lnTo>
                  <a:pt x="12754" y="259"/>
                </a:lnTo>
                <a:lnTo>
                  <a:pt x="12762" y="247"/>
                </a:lnTo>
                <a:lnTo>
                  <a:pt x="12769" y="234"/>
                </a:lnTo>
                <a:lnTo>
                  <a:pt x="12778" y="223"/>
                </a:lnTo>
                <a:lnTo>
                  <a:pt x="12787" y="214"/>
                </a:lnTo>
                <a:lnTo>
                  <a:pt x="12797" y="207"/>
                </a:lnTo>
                <a:lnTo>
                  <a:pt x="12809" y="200"/>
                </a:lnTo>
                <a:lnTo>
                  <a:pt x="12821" y="195"/>
                </a:lnTo>
                <a:lnTo>
                  <a:pt x="12834" y="192"/>
                </a:lnTo>
                <a:lnTo>
                  <a:pt x="12849" y="190"/>
                </a:lnTo>
                <a:lnTo>
                  <a:pt x="12865" y="189"/>
                </a:lnTo>
                <a:lnTo>
                  <a:pt x="12879" y="190"/>
                </a:lnTo>
                <a:lnTo>
                  <a:pt x="12894" y="192"/>
                </a:lnTo>
                <a:lnTo>
                  <a:pt x="12908" y="195"/>
                </a:lnTo>
                <a:lnTo>
                  <a:pt x="12920" y="200"/>
                </a:lnTo>
                <a:lnTo>
                  <a:pt x="12932" y="207"/>
                </a:lnTo>
                <a:lnTo>
                  <a:pt x="12941" y="214"/>
                </a:lnTo>
                <a:lnTo>
                  <a:pt x="12951" y="223"/>
                </a:lnTo>
                <a:lnTo>
                  <a:pt x="12959" y="234"/>
                </a:lnTo>
                <a:lnTo>
                  <a:pt x="12968" y="247"/>
                </a:lnTo>
                <a:lnTo>
                  <a:pt x="12974" y="259"/>
                </a:lnTo>
                <a:lnTo>
                  <a:pt x="12979" y="274"/>
                </a:lnTo>
                <a:lnTo>
                  <a:pt x="12983" y="291"/>
                </a:lnTo>
                <a:lnTo>
                  <a:pt x="12987" y="309"/>
                </a:lnTo>
                <a:lnTo>
                  <a:pt x="12990" y="328"/>
                </a:lnTo>
                <a:lnTo>
                  <a:pt x="12991" y="348"/>
                </a:lnTo>
                <a:lnTo>
                  <a:pt x="12992" y="370"/>
                </a:lnTo>
                <a:lnTo>
                  <a:pt x="12992" y="1087"/>
                </a:lnTo>
                <a:lnTo>
                  <a:pt x="13206" y="1087"/>
                </a:lnTo>
                <a:lnTo>
                  <a:pt x="13228" y="1088"/>
                </a:lnTo>
                <a:lnTo>
                  <a:pt x="13248" y="1089"/>
                </a:lnTo>
                <a:lnTo>
                  <a:pt x="13267" y="1091"/>
                </a:lnTo>
                <a:lnTo>
                  <a:pt x="13285" y="1094"/>
                </a:lnTo>
                <a:lnTo>
                  <a:pt x="13302" y="1099"/>
                </a:lnTo>
                <a:lnTo>
                  <a:pt x="13316" y="1104"/>
                </a:lnTo>
                <a:lnTo>
                  <a:pt x="13330" y="1109"/>
                </a:lnTo>
                <a:lnTo>
                  <a:pt x="13342" y="1116"/>
                </a:lnTo>
                <a:lnTo>
                  <a:pt x="13352" y="1124"/>
                </a:lnTo>
                <a:lnTo>
                  <a:pt x="13362" y="1133"/>
                </a:lnTo>
                <a:lnTo>
                  <a:pt x="13369" y="1143"/>
                </a:lnTo>
                <a:lnTo>
                  <a:pt x="13375" y="1153"/>
                </a:lnTo>
                <a:lnTo>
                  <a:pt x="13380" y="1165"/>
                </a:lnTo>
                <a:lnTo>
                  <a:pt x="13384" y="1178"/>
                </a:lnTo>
                <a:lnTo>
                  <a:pt x="13386" y="1190"/>
                </a:lnTo>
                <a:lnTo>
                  <a:pt x="13387" y="1205"/>
                </a:lnTo>
                <a:lnTo>
                  <a:pt x="13386" y="1219"/>
                </a:lnTo>
                <a:lnTo>
                  <a:pt x="13384" y="1232"/>
                </a:lnTo>
                <a:lnTo>
                  <a:pt x="13380" y="1245"/>
                </a:lnTo>
                <a:lnTo>
                  <a:pt x="13375" y="1257"/>
                </a:lnTo>
                <a:lnTo>
                  <a:pt x="13369" y="1267"/>
                </a:lnTo>
                <a:lnTo>
                  <a:pt x="13362" y="1277"/>
                </a:lnTo>
                <a:lnTo>
                  <a:pt x="13352" y="1285"/>
                </a:lnTo>
                <a:lnTo>
                  <a:pt x="13342" y="1294"/>
                </a:lnTo>
                <a:lnTo>
                  <a:pt x="13330" y="1301"/>
                </a:lnTo>
                <a:lnTo>
                  <a:pt x="13316" y="1306"/>
                </a:lnTo>
                <a:lnTo>
                  <a:pt x="13302" y="1311"/>
                </a:lnTo>
                <a:lnTo>
                  <a:pt x="13285" y="1316"/>
                </a:lnTo>
                <a:lnTo>
                  <a:pt x="13267" y="1319"/>
                </a:lnTo>
                <a:lnTo>
                  <a:pt x="13248" y="1321"/>
                </a:lnTo>
                <a:lnTo>
                  <a:pt x="13228" y="1323"/>
                </a:lnTo>
                <a:lnTo>
                  <a:pt x="13206" y="1323"/>
                </a:lnTo>
                <a:lnTo>
                  <a:pt x="12910" y="1323"/>
                </a:lnTo>
                <a:lnTo>
                  <a:pt x="12887" y="1323"/>
                </a:lnTo>
                <a:lnTo>
                  <a:pt x="12865" y="1321"/>
                </a:lnTo>
                <a:lnTo>
                  <a:pt x="12846" y="1319"/>
                </a:lnTo>
                <a:lnTo>
                  <a:pt x="12828" y="1316"/>
                </a:lnTo>
                <a:lnTo>
                  <a:pt x="12812" y="1310"/>
                </a:lnTo>
                <a:lnTo>
                  <a:pt x="12799" y="1305"/>
                </a:lnTo>
                <a:lnTo>
                  <a:pt x="12787" y="1299"/>
                </a:lnTo>
                <a:lnTo>
                  <a:pt x="12776" y="1291"/>
                </a:lnTo>
                <a:lnTo>
                  <a:pt x="12772" y="1287"/>
                </a:lnTo>
                <a:lnTo>
                  <a:pt x="12767" y="1282"/>
                </a:lnTo>
                <a:lnTo>
                  <a:pt x="12763" y="1277"/>
                </a:lnTo>
                <a:lnTo>
                  <a:pt x="12760" y="1270"/>
                </a:lnTo>
                <a:lnTo>
                  <a:pt x="12752" y="1257"/>
                </a:lnTo>
                <a:lnTo>
                  <a:pt x="12747" y="1242"/>
                </a:lnTo>
                <a:lnTo>
                  <a:pt x="12743" y="1224"/>
                </a:lnTo>
                <a:lnTo>
                  <a:pt x="12740" y="1206"/>
                </a:lnTo>
                <a:lnTo>
                  <a:pt x="12738" y="1185"/>
                </a:lnTo>
                <a:lnTo>
                  <a:pt x="12737" y="1163"/>
                </a:lnTo>
                <a:lnTo>
                  <a:pt x="12737" y="370"/>
                </a:lnTo>
                <a:close/>
                <a:moveTo>
                  <a:pt x="8817" y="842"/>
                </a:moveTo>
                <a:lnTo>
                  <a:pt x="8816" y="869"/>
                </a:lnTo>
                <a:lnTo>
                  <a:pt x="8815" y="895"/>
                </a:lnTo>
                <a:lnTo>
                  <a:pt x="8812" y="920"/>
                </a:lnTo>
                <a:lnTo>
                  <a:pt x="8807" y="946"/>
                </a:lnTo>
                <a:lnTo>
                  <a:pt x="8802" y="971"/>
                </a:lnTo>
                <a:lnTo>
                  <a:pt x="8794" y="996"/>
                </a:lnTo>
                <a:lnTo>
                  <a:pt x="8786" y="1021"/>
                </a:lnTo>
                <a:lnTo>
                  <a:pt x="8776" y="1044"/>
                </a:lnTo>
                <a:lnTo>
                  <a:pt x="8766" y="1068"/>
                </a:lnTo>
                <a:lnTo>
                  <a:pt x="8753" y="1091"/>
                </a:lnTo>
                <a:lnTo>
                  <a:pt x="8741" y="1114"/>
                </a:lnTo>
                <a:lnTo>
                  <a:pt x="8726" y="1136"/>
                </a:lnTo>
                <a:lnTo>
                  <a:pt x="8709" y="1159"/>
                </a:lnTo>
                <a:lnTo>
                  <a:pt x="8692" y="1181"/>
                </a:lnTo>
                <a:lnTo>
                  <a:pt x="8673" y="1202"/>
                </a:lnTo>
                <a:lnTo>
                  <a:pt x="8655" y="1223"/>
                </a:lnTo>
                <a:lnTo>
                  <a:pt x="8634" y="1243"/>
                </a:lnTo>
                <a:lnTo>
                  <a:pt x="8613" y="1262"/>
                </a:lnTo>
                <a:lnTo>
                  <a:pt x="8592" y="1280"/>
                </a:lnTo>
                <a:lnTo>
                  <a:pt x="8569" y="1297"/>
                </a:lnTo>
                <a:lnTo>
                  <a:pt x="8547" y="1311"/>
                </a:lnTo>
                <a:lnTo>
                  <a:pt x="8525" y="1325"/>
                </a:lnTo>
                <a:lnTo>
                  <a:pt x="8502" y="1338"/>
                </a:lnTo>
                <a:lnTo>
                  <a:pt x="8479" y="1348"/>
                </a:lnTo>
                <a:lnTo>
                  <a:pt x="8455" y="1359"/>
                </a:lnTo>
                <a:lnTo>
                  <a:pt x="8432" y="1367"/>
                </a:lnTo>
                <a:lnTo>
                  <a:pt x="8407" y="1375"/>
                </a:lnTo>
                <a:lnTo>
                  <a:pt x="8382" y="1380"/>
                </a:lnTo>
                <a:lnTo>
                  <a:pt x="8357" y="1385"/>
                </a:lnTo>
                <a:lnTo>
                  <a:pt x="8332" y="1388"/>
                </a:lnTo>
                <a:lnTo>
                  <a:pt x="8306" y="1389"/>
                </a:lnTo>
                <a:lnTo>
                  <a:pt x="8280" y="1391"/>
                </a:lnTo>
                <a:lnTo>
                  <a:pt x="8249" y="1389"/>
                </a:lnTo>
                <a:lnTo>
                  <a:pt x="8219" y="1388"/>
                </a:lnTo>
                <a:lnTo>
                  <a:pt x="8189" y="1384"/>
                </a:lnTo>
                <a:lnTo>
                  <a:pt x="8160" y="1380"/>
                </a:lnTo>
                <a:lnTo>
                  <a:pt x="8131" y="1374"/>
                </a:lnTo>
                <a:lnTo>
                  <a:pt x="8104" y="1366"/>
                </a:lnTo>
                <a:lnTo>
                  <a:pt x="8077" y="1358"/>
                </a:lnTo>
                <a:lnTo>
                  <a:pt x="8051" y="1347"/>
                </a:lnTo>
                <a:lnTo>
                  <a:pt x="8024" y="1337"/>
                </a:lnTo>
                <a:lnTo>
                  <a:pt x="7999" y="1324"/>
                </a:lnTo>
                <a:lnTo>
                  <a:pt x="7974" y="1309"/>
                </a:lnTo>
                <a:lnTo>
                  <a:pt x="7950" y="1295"/>
                </a:lnTo>
                <a:lnTo>
                  <a:pt x="7927" y="1278"/>
                </a:lnTo>
                <a:lnTo>
                  <a:pt x="7903" y="1260"/>
                </a:lnTo>
                <a:lnTo>
                  <a:pt x="7881" y="1240"/>
                </a:lnTo>
                <a:lnTo>
                  <a:pt x="7859" y="1219"/>
                </a:lnTo>
                <a:lnTo>
                  <a:pt x="7839" y="1198"/>
                </a:lnTo>
                <a:lnTo>
                  <a:pt x="7819" y="1175"/>
                </a:lnTo>
                <a:lnTo>
                  <a:pt x="7802" y="1152"/>
                </a:lnTo>
                <a:lnTo>
                  <a:pt x="7785" y="1128"/>
                </a:lnTo>
                <a:lnTo>
                  <a:pt x="7769" y="1105"/>
                </a:lnTo>
                <a:lnTo>
                  <a:pt x="7755" y="1080"/>
                </a:lnTo>
                <a:lnTo>
                  <a:pt x="7743" y="1054"/>
                </a:lnTo>
                <a:lnTo>
                  <a:pt x="7731" y="1028"/>
                </a:lnTo>
                <a:lnTo>
                  <a:pt x="7722" y="1002"/>
                </a:lnTo>
                <a:lnTo>
                  <a:pt x="7712" y="974"/>
                </a:lnTo>
                <a:lnTo>
                  <a:pt x="7706" y="947"/>
                </a:lnTo>
                <a:lnTo>
                  <a:pt x="7700" y="918"/>
                </a:lnTo>
                <a:lnTo>
                  <a:pt x="7694" y="889"/>
                </a:lnTo>
                <a:lnTo>
                  <a:pt x="7691" y="859"/>
                </a:lnTo>
                <a:lnTo>
                  <a:pt x="7689" y="829"/>
                </a:lnTo>
                <a:lnTo>
                  <a:pt x="7689" y="798"/>
                </a:lnTo>
                <a:lnTo>
                  <a:pt x="7689" y="767"/>
                </a:lnTo>
                <a:lnTo>
                  <a:pt x="7691" y="737"/>
                </a:lnTo>
                <a:lnTo>
                  <a:pt x="7694" y="707"/>
                </a:lnTo>
                <a:lnTo>
                  <a:pt x="7700" y="678"/>
                </a:lnTo>
                <a:lnTo>
                  <a:pt x="7706" y="649"/>
                </a:lnTo>
                <a:lnTo>
                  <a:pt x="7712" y="622"/>
                </a:lnTo>
                <a:lnTo>
                  <a:pt x="7722" y="595"/>
                </a:lnTo>
                <a:lnTo>
                  <a:pt x="7731" y="567"/>
                </a:lnTo>
                <a:lnTo>
                  <a:pt x="7743" y="542"/>
                </a:lnTo>
                <a:lnTo>
                  <a:pt x="7755" y="517"/>
                </a:lnTo>
                <a:lnTo>
                  <a:pt x="7769" y="491"/>
                </a:lnTo>
                <a:lnTo>
                  <a:pt x="7785" y="467"/>
                </a:lnTo>
                <a:lnTo>
                  <a:pt x="7802" y="444"/>
                </a:lnTo>
                <a:lnTo>
                  <a:pt x="7819" y="421"/>
                </a:lnTo>
                <a:lnTo>
                  <a:pt x="7839" y="399"/>
                </a:lnTo>
                <a:lnTo>
                  <a:pt x="7859" y="377"/>
                </a:lnTo>
                <a:lnTo>
                  <a:pt x="7881" y="356"/>
                </a:lnTo>
                <a:lnTo>
                  <a:pt x="7903" y="337"/>
                </a:lnTo>
                <a:lnTo>
                  <a:pt x="7927" y="318"/>
                </a:lnTo>
                <a:lnTo>
                  <a:pt x="7950" y="303"/>
                </a:lnTo>
                <a:lnTo>
                  <a:pt x="7974" y="287"/>
                </a:lnTo>
                <a:lnTo>
                  <a:pt x="7999" y="273"/>
                </a:lnTo>
                <a:lnTo>
                  <a:pt x="8024" y="260"/>
                </a:lnTo>
                <a:lnTo>
                  <a:pt x="8051" y="249"/>
                </a:lnTo>
                <a:lnTo>
                  <a:pt x="8077" y="238"/>
                </a:lnTo>
                <a:lnTo>
                  <a:pt x="8104" y="230"/>
                </a:lnTo>
                <a:lnTo>
                  <a:pt x="8131" y="222"/>
                </a:lnTo>
                <a:lnTo>
                  <a:pt x="8160" y="216"/>
                </a:lnTo>
                <a:lnTo>
                  <a:pt x="8189" y="212"/>
                </a:lnTo>
                <a:lnTo>
                  <a:pt x="8219" y="209"/>
                </a:lnTo>
                <a:lnTo>
                  <a:pt x="8249" y="207"/>
                </a:lnTo>
                <a:lnTo>
                  <a:pt x="8280" y="206"/>
                </a:lnTo>
                <a:lnTo>
                  <a:pt x="8306" y="207"/>
                </a:lnTo>
                <a:lnTo>
                  <a:pt x="8331" y="208"/>
                </a:lnTo>
                <a:lnTo>
                  <a:pt x="8357" y="211"/>
                </a:lnTo>
                <a:lnTo>
                  <a:pt x="8381" y="214"/>
                </a:lnTo>
                <a:lnTo>
                  <a:pt x="8407" y="219"/>
                </a:lnTo>
                <a:lnTo>
                  <a:pt x="8431" y="225"/>
                </a:lnTo>
                <a:lnTo>
                  <a:pt x="8455" y="232"/>
                </a:lnTo>
                <a:lnTo>
                  <a:pt x="8478" y="239"/>
                </a:lnTo>
                <a:lnTo>
                  <a:pt x="8501" y="249"/>
                </a:lnTo>
                <a:lnTo>
                  <a:pt x="8524" y="258"/>
                </a:lnTo>
                <a:lnTo>
                  <a:pt x="8546" y="270"/>
                </a:lnTo>
                <a:lnTo>
                  <a:pt x="8568" y="283"/>
                </a:lnTo>
                <a:lnTo>
                  <a:pt x="8590" y="295"/>
                </a:lnTo>
                <a:lnTo>
                  <a:pt x="8611" y="310"/>
                </a:lnTo>
                <a:lnTo>
                  <a:pt x="8632" y="325"/>
                </a:lnTo>
                <a:lnTo>
                  <a:pt x="8654" y="342"/>
                </a:lnTo>
                <a:lnTo>
                  <a:pt x="8665" y="352"/>
                </a:lnTo>
                <a:lnTo>
                  <a:pt x="8675" y="363"/>
                </a:lnTo>
                <a:lnTo>
                  <a:pt x="8683" y="374"/>
                </a:lnTo>
                <a:lnTo>
                  <a:pt x="8690" y="387"/>
                </a:lnTo>
                <a:lnTo>
                  <a:pt x="8696" y="401"/>
                </a:lnTo>
                <a:lnTo>
                  <a:pt x="8700" y="414"/>
                </a:lnTo>
                <a:lnTo>
                  <a:pt x="8702" y="429"/>
                </a:lnTo>
                <a:lnTo>
                  <a:pt x="8703" y="444"/>
                </a:lnTo>
                <a:lnTo>
                  <a:pt x="8702" y="458"/>
                </a:lnTo>
                <a:lnTo>
                  <a:pt x="8700" y="471"/>
                </a:lnTo>
                <a:lnTo>
                  <a:pt x="8698" y="483"/>
                </a:lnTo>
                <a:lnTo>
                  <a:pt x="8693" y="495"/>
                </a:lnTo>
                <a:lnTo>
                  <a:pt x="8688" y="507"/>
                </a:lnTo>
                <a:lnTo>
                  <a:pt x="8681" y="518"/>
                </a:lnTo>
                <a:lnTo>
                  <a:pt x="8673" y="528"/>
                </a:lnTo>
                <a:lnTo>
                  <a:pt x="8664" y="538"/>
                </a:lnTo>
                <a:lnTo>
                  <a:pt x="8655" y="546"/>
                </a:lnTo>
                <a:lnTo>
                  <a:pt x="8644" y="555"/>
                </a:lnTo>
                <a:lnTo>
                  <a:pt x="8634" y="561"/>
                </a:lnTo>
                <a:lnTo>
                  <a:pt x="8622" y="566"/>
                </a:lnTo>
                <a:lnTo>
                  <a:pt x="8609" y="570"/>
                </a:lnTo>
                <a:lnTo>
                  <a:pt x="8598" y="574"/>
                </a:lnTo>
                <a:lnTo>
                  <a:pt x="8584" y="575"/>
                </a:lnTo>
                <a:lnTo>
                  <a:pt x="8571" y="576"/>
                </a:lnTo>
                <a:lnTo>
                  <a:pt x="8559" y="576"/>
                </a:lnTo>
                <a:lnTo>
                  <a:pt x="8547" y="574"/>
                </a:lnTo>
                <a:lnTo>
                  <a:pt x="8537" y="571"/>
                </a:lnTo>
                <a:lnTo>
                  <a:pt x="8526" y="568"/>
                </a:lnTo>
                <a:lnTo>
                  <a:pt x="8516" y="564"/>
                </a:lnTo>
                <a:lnTo>
                  <a:pt x="8505" y="559"/>
                </a:lnTo>
                <a:lnTo>
                  <a:pt x="8496" y="552"/>
                </a:lnTo>
                <a:lnTo>
                  <a:pt x="8486" y="545"/>
                </a:lnTo>
                <a:lnTo>
                  <a:pt x="8475" y="536"/>
                </a:lnTo>
                <a:lnTo>
                  <a:pt x="8463" y="527"/>
                </a:lnTo>
                <a:lnTo>
                  <a:pt x="8452" y="520"/>
                </a:lnTo>
                <a:lnTo>
                  <a:pt x="8440" y="512"/>
                </a:lnTo>
                <a:lnTo>
                  <a:pt x="8428" y="506"/>
                </a:lnTo>
                <a:lnTo>
                  <a:pt x="8416" y="500"/>
                </a:lnTo>
                <a:lnTo>
                  <a:pt x="8404" y="494"/>
                </a:lnTo>
                <a:lnTo>
                  <a:pt x="8391" y="489"/>
                </a:lnTo>
                <a:lnTo>
                  <a:pt x="8377" y="485"/>
                </a:lnTo>
                <a:lnTo>
                  <a:pt x="8364" y="481"/>
                </a:lnTo>
                <a:lnTo>
                  <a:pt x="8351" y="478"/>
                </a:lnTo>
                <a:lnTo>
                  <a:pt x="8337" y="475"/>
                </a:lnTo>
                <a:lnTo>
                  <a:pt x="8323" y="473"/>
                </a:lnTo>
                <a:lnTo>
                  <a:pt x="8309" y="471"/>
                </a:lnTo>
                <a:lnTo>
                  <a:pt x="8294" y="470"/>
                </a:lnTo>
                <a:lnTo>
                  <a:pt x="8280" y="470"/>
                </a:lnTo>
                <a:lnTo>
                  <a:pt x="8263" y="471"/>
                </a:lnTo>
                <a:lnTo>
                  <a:pt x="8246" y="472"/>
                </a:lnTo>
                <a:lnTo>
                  <a:pt x="8229" y="473"/>
                </a:lnTo>
                <a:lnTo>
                  <a:pt x="8213" y="477"/>
                </a:lnTo>
                <a:lnTo>
                  <a:pt x="8198" y="480"/>
                </a:lnTo>
                <a:lnTo>
                  <a:pt x="8182" y="484"/>
                </a:lnTo>
                <a:lnTo>
                  <a:pt x="8167" y="488"/>
                </a:lnTo>
                <a:lnTo>
                  <a:pt x="8152" y="494"/>
                </a:lnTo>
                <a:lnTo>
                  <a:pt x="8138" y="501"/>
                </a:lnTo>
                <a:lnTo>
                  <a:pt x="8124" y="507"/>
                </a:lnTo>
                <a:lnTo>
                  <a:pt x="8110" y="516"/>
                </a:lnTo>
                <a:lnTo>
                  <a:pt x="8097" y="524"/>
                </a:lnTo>
                <a:lnTo>
                  <a:pt x="8084" y="532"/>
                </a:lnTo>
                <a:lnTo>
                  <a:pt x="8072" y="543"/>
                </a:lnTo>
                <a:lnTo>
                  <a:pt x="8059" y="553"/>
                </a:lnTo>
                <a:lnTo>
                  <a:pt x="8046" y="565"/>
                </a:lnTo>
                <a:lnTo>
                  <a:pt x="8035" y="577"/>
                </a:lnTo>
                <a:lnTo>
                  <a:pt x="8024" y="589"/>
                </a:lnTo>
                <a:lnTo>
                  <a:pt x="8015" y="602"/>
                </a:lnTo>
                <a:lnTo>
                  <a:pt x="8005" y="615"/>
                </a:lnTo>
                <a:lnTo>
                  <a:pt x="7997" y="628"/>
                </a:lnTo>
                <a:lnTo>
                  <a:pt x="7989" y="642"/>
                </a:lnTo>
                <a:lnTo>
                  <a:pt x="7981" y="656"/>
                </a:lnTo>
                <a:lnTo>
                  <a:pt x="7975" y="670"/>
                </a:lnTo>
                <a:lnTo>
                  <a:pt x="7970" y="685"/>
                </a:lnTo>
                <a:lnTo>
                  <a:pt x="7965" y="700"/>
                </a:lnTo>
                <a:lnTo>
                  <a:pt x="7961" y="716"/>
                </a:lnTo>
                <a:lnTo>
                  <a:pt x="7958" y="732"/>
                </a:lnTo>
                <a:lnTo>
                  <a:pt x="7955" y="747"/>
                </a:lnTo>
                <a:lnTo>
                  <a:pt x="7953" y="764"/>
                </a:lnTo>
                <a:lnTo>
                  <a:pt x="7952" y="781"/>
                </a:lnTo>
                <a:lnTo>
                  <a:pt x="7952" y="798"/>
                </a:lnTo>
                <a:lnTo>
                  <a:pt x="7952" y="815"/>
                </a:lnTo>
                <a:lnTo>
                  <a:pt x="7953" y="832"/>
                </a:lnTo>
                <a:lnTo>
                  <a:pt x="7955" y="849"/>
                </a:lnTo>
                <a:lnTo>
                  <a:pt x="7958" y="864"/>
                </a:lnTo>
                <a:lnTo>
                  <a:pt x="7961" y="880"/>
                </a:lnTo>
                <a:lnTo>
                  <a:pt x="7965" y="895"/>
                </a:lnTo>
                <a:lnTo>
                  <a:pt x="7970" y="911"/>
                </a:lnTo>
                <a:lnTo>
                  <a:pt x="7975" y="926"/>
                </a:lnTo>
                <a:lnTo>
                  <a:pt x="7981" y="939"/>
                </a:lnTo>
                <a:lnTo>
                  <a:pt x="7989" y="954"/>
                </a:lnTo>
                <a:lnTo>
                  <a:pt x="7997" y="968"/>
                </a:lnTo>
                <a:lnTo>
                  <a:pt x="8005" y="980"/>
                </a:lnTo>
                <a:lnTo>
                  <a:pt x="8015" y="994"/>
                </a:lnTo>
                <a:lnTo>
                  <a:pt x="8024" y="1007"/>
                </a:lnTo>
                <a:lnTo>
                  <a:pt x="8035" y="1019"/>
                </a:lnTo>
                <a:lnTo>
                  <a:pt x="8046" y="1031"/>
                </a:lnTo>
                <a:lnTo>
                  <a:pt x="8059" y="1043"/>
                </a:lnTo>
                <a:lnTo>
                  <a:pt x="8072" y="1053"/>
                </a:lnTo>
                <a:lnTo>
                  <a:pt x="8084" y="1064"/>
                </a:lnTo>
                <a:lnTo>
                  <a:pt x="8097" y="1072"/>
                </a:lnTo>
                <a:lnTo>
                  <a:pt x="8110" y="1082"/>
                </a:lnTo>
                <a:lnTo>
                  <a:pt x="8124" y="1089"/>
                </a:lnTo>
                <a:lnTo>
                  <a:pt x="8138" y="1096"/>
                </a:lnTo>
                <a:lnTo>
                  <a:pt x="8152" y="1103"/>
                </a:lnTo>
                <a:lnTo>
                  <a:pt x="8167" y="1108"/>
                </a:lnTo>
                <a:lnTo>
                  <a:pt x="8182" y="1112"/>
                </a:lnTo>
                <a:lnTo>
                  <a:pt x="8198" y="1116"/>
                </a:lnTo>
                <a:lnTo>
                  <a:pt x="8213" y="1120"/>
                </a:lnTo>
                <a:lnTo>
                  <a:pt x="8229" y="1123"/>
                </a:lnTo>
                <a:lnTo>
                  <a:pt x="8246" y="1125"/>
                </a:lnTo>
                <a:lnTo>
                  <a:pt x="8263" y="1126"/>
                </a:lnTo>
                <a:lnTo>
                  <a:pt x="8280" y="1126"/>
                </a:lnTo>
                <a:lnTo>
                  <a:pt x="8300" y="1125"/>
                </a:lnTo>
                <a:lnTo>
                  <a:pt x="8319" y="1123"/>
                </a:lnTo>
                <a:lnTo>
                  <a:pt x="8339" y="1120"/>
                </a:lnTo>
                <a:lnTo>
                  <a:pt x="8358" y="1114"/>
                </a:lnTo>
                <a:lnTo>
                  <a:pt x="8377" y="1108"/>
                </a:lnTo>
                <a:lnTo>
                  <a:pt x="8395" y="1100"/>
                </a:lnTo>
                <a:lnTo>
                  <a:pt x="8414" y="1090"/>
                </a:lnTo>
                <a:lnTo>
                  <a:pt x="8432" y="1078"/>
                </a:lnTo>
                <a:lnTo>
                  <a:pt x="8448" y="1067"/>
                </a:lnTo>
                <a:lnTo>
                  <a:pt x="8463" y="1054"/>
                </a:lnTo>
                <a:lnTo>
                  <a:pt x="8478" y="1041"/>
                </a:lnTo>
                <a:lnTo>
                  <a:pt x="8492" y="1027"/>
                </a:lnTo>
                <a:lnTo>
                  <a:pt x="8504" y="1011"/>
                </a:lnTo>
                <a:lnTo>
                  <a:pt x="8516" y="995"/>
                </a:lnTo>
                <a:lnTo>
                  <a:pt x="8527" y="977"/>
                </a:lnTo>
                <a:lnTo>
                  <a:pt x="8538" y="959"/>
                </a:lnTo>
                <a:lnTo>
                  <a:pt x="8356" y="959"/>
                </a:lnTo>
                <a:lnTo>
                  <a:pt x="8345" y="959"/>
                </a:lnTo>
                <a:lnTo>
                  <a:pt x="8333" y="957"/>
                </a:lnTo>
                <a:lnTo>
                  <a:pt x="8323" y="955"/>
                </a:lnTo>
                <a:lnTo>
                  <a:pt x="8312" y="951"/>
                </a:lnTo>
                <a:lnTo>
                  <a:pt x="8302" y="947"/>
                </a:lnTo>
                <a:lnTo>
                  <a:pt x="8292" y="940"/>
                </a:lnTo>
                <a:lnTo>
                  <a:pt x="8283" y="934"/>
                </a:lnTo>
                <a:lnTo>
                  <a:pt x="8274" y="926"/>
                </a:lnTo>
                <a:lnTo>
                  <a:pt x="8266" y="917"/>
                </a:lnTo>
                <a:lnTo>
                  <a:pt x="8260" y="909"/>
                </a:lnTo>
                <a:lnTo>
                  <a:pt x="8253" y="899"/>
                </a:lnTo>
                <a:lnTo>
                  <a:pt x="8249" y="889"/>
                </a:lnTo>
                <a:lnTo>
                  <a:pt x="8245" y="878"/>
                </a:lnTo>
                <a:lnTo>
                  <a:pt x="8243" y="868"/>
                </a:lnTo>
                <a:lnTo>
                  <a:pt x="8241" y="856"/>
                </a:lnTo>
                <a:lnTo>
                  <a:pt x="8241" y="843"/>
                </a:lnTo>
                <a:lnTo>
                  <a:pt x="8241" y="832"/>
                </a:lnTo>
                <a:lnTo>
                  <a:pt x="8243" y="820"/>
                </a:lnTo>
                <a:lnTo>
                  <a:pt x="8245" y="810"/>
                </a:lnTo>
                <a:lnTo>
                  <a:pt x="8249" y="799"/>
                </a:lnTo>
                <a:lnTo>
                  <a:pt x="8253" y="790"/>
                </a:lnTo>
                <a:lnTo>
                  <a:pt x="8260" y="779"/>
                </a:lnTo>
                <a:lnTo>
                  <a:pt x="8266" y="771"/>
                </a:lnTo>
                <a:lnTo>
                  <a:pt x="8274" y="762"/>
                </a:lnTo>
                <a:lnTo>
                  <a:pt x="8283" y="754"/>
                </a:lnTo>
                <a:lnTo>
                  <a:pt x="8292" y="747"/>
                </a:lnTo>
                <a:lnTo>
                  <a:pt x="8302" y="741"/>
                </a:lnTo>
                <a:lnTo>
                  <a:pt x="8312" y="736"/>
                </a:lnTo>
                <a:lnTo>
                  <a:pt x="8323" y="733"/>
                </a:lnTo>
                <a:lnTo>
                  <a:pt x="8333" y="730"/>
                </a:lnTo>
                <a:lnTo>
                  <a:pt x="8345" y="728"/>
                </a:lnTo>
                <a:lnTo>
                  <a:pt x="8356" y="727"/>
                </a:lnTo>
                <a:lnTo>
                  <a:pt x="8703" y="727"/>
                </a:lnTo>
                <a:lnTo>
                  <a:pt x="8714" y="728"/>
                </a:lnTo>
                <a:lnTo>
                  <a:pt x="8726" y="730"/>
                </a:lnTo>
                <a:lnTo>
                  <a:pt x="8736" y="733"/>
                </a:lnTo>
                <a:lnTo>
                  <a:pt x="8747" y="736"/>
                </a:lnTo>
                <a:lnTo>
                  <a:pt x="8756" y="741"/>
                </a:lnTo>
                <a:lnTo>
                  <a:pt x="8766" y="746"/>
                </a:lnTo>
                <a:lnTo>
                  <a:pt x="8775" y="754"/>
                </a:lnTo>
                <a:lnTo>
                  <a:pt x="8784" y="761"/>
                </a:lnTo>
                <a:lnTo>
                  <a:pt x="8792" y="770"/>
                </a:lnTo>
                <a:lnTo>
                  <a:pt x="8798" y="779"/>
                </a:lnTo>
                <a:lnTo>
                  <a:pt x="8805" y="789"/>
                </a:lnTo>
                <a:lnTo>
                  <a:pt x="8809" y="798"/>
                </a:lnTo>
                <a:lnTo>
                  <a:pt x="8813" y="809"/>
                </a:lnTo>
                <a:lnTo>
                  <a:pt x="8815" y="819"/>
                </a:lnTo>
                <a:lnTo>
                  <a:pt x="8817" y="831"/>
                </a:lnTo>
                <a:lnTo>
                  <a:pt x="8817" y="842"/>
                </a:lnTo>
                <a:close/>
                <a:moveTo>
                  <a:pt x="6792" y="1197"/>
                </a:moveTo>
                <a:lnTo>
                  <a:pt x="6792" y="1218"/>
                </a:lnTo>
                <a:lnTo>
                  <a:pt x="6791" y="1239"/>
                </a:lnTo>
                <a:lnTo>
                  <a:pt x="6788" y="1258"/>
                </a:lnTo>
                <a:lnTo>
                  <a:pt x="6785" y="1276"/>
                </a:lnTo>
                <a:lnTo>
                  <a:pt x="6781" y="1291"/>
                </a:lnTo>
                <a:lnTo>
                  <a:pt x="6774" y="1306"/>
                </a:lnTo>
                <a:lnTo>
                  <a:pt x="6768" y="1320"/>
                </a:lnTo>
                <a:lnTo>
                  <a:pt x="6761" y="1332"/>
                </a:lnTo>
                <a:lnTo>
                  <a:pt x="6752" y="1342"/>
                </a:lnTo>
                <a:lnTo>
                  <a:pt x="6743" y="1352"/>
                </a:lnTo>
                <a:lnTo>
                  <a:pt x="6732" y="1359"/>
                </a:lnTo>
                <a:lnTo>
                  <a:pt x="6721" y="1365"/>
                </a:lnTo>
                <a:lnTo>
                  <a:pt x="6709" y="1371"/>
                </a:lnTo>
                <a:lnTo>
                  <a:pt x="6695" y="1374"/>
                </a:lnTo>
                <a:lnTo>
                  <a:pt x="6681" y="1376"/>
                </a:lnTo>
                <a:lnTo>
                  <a:pt x="6665" y="1377"/>
                </a:lnTo>
                <a:lnTo>
                  <a:pt x="6650" y="1376"/>
                </a:lnTo>
                <a:lnTo>
                  <a:pt x="6636" y="1374"/>
                </a:lnTo>
                <a:lnTo>
                  <a:pt x="6622" y="1371"/>
                </a:lnTo>
                <a:lnTo>
                  <a:pt x="6609" y="1365"/>
                </a:lnTo>
                <a:lnTo>
                  <a:pt x="6598" y="1359"/>
                </a:lnTo>
                <a:lnTo>
                  <a:pt x="6588" y="1352"/>
                </a:lnTo>
                <a:lnTo>
                  <a:pt x="6579" y="1342"/>
                </a:lnTo>
                <a:lnTo>
                  <a:pt x="6569" y="1332"/>
                </a:lnTo>
                <a:lnTo>
                  <a:pt x="6562" y="1320"/>
                </a:lnTo>
                <a:lnTo>
                  <a:pt x="6556" y="1306"/>
                </a:lnTo>
                <a:lnTo>
                  <a:pt x="6551" y="1291"/>
                </a:lnTo>
                <a:lnTo>
                  <a:pt x="6546" y="1276"/>
                </a:lnTo>
                <a:lnTo>
                  <a:pt x="6542" y="1258"/>
                </a:lnTo>
                <a:lnTo>
                  <a:pt x="6540" y="1239"/>
                </a:lnTo>
                <a:lnTo>
                  <a:pt x="6539" y="1219"/>
                </a:lnTo>
                <a:lnTo>
                  <a:pt x="6538" y="1197"/>
                </a:lnTo>
                <a:lnTo>
                  <a:pt x="6538" y="401"/>
                </a:lnTo>
                <a:lnTo>
                  <a:pt x="6539" y="381"/>
                </a:lnTo>
                <a:lnTo>
                  <a:pt x="6540" y="362"/>
                </a:lnTo>
                <a:lnTo>
                  <a:pt x="6542" y="344"/>
                </a:lnTo>
                <a:lnTo>
                  <a:pt x="6545" y="327"/>
                </a:lnTo>
                <a:lnTo>
                  <a:pt x="6549" y="311"/>
                </a:lnTo>
                <a:lnTo>
                  <a:pt x="6555" y="297"/>
                </a:lnTo>
                <a:lnTo>
                  <a:pt x="6561" y="285"/>
                </a:lnTo>
                <a:lnTo>
                  <a:pt x="6567" y="273"/>
                </a:lnTo>
                <a:lnTo>
                  <a:pt x="6576" y="264"/>
                </a:lnTo>
                <a:lnTo>
                  <a:pt x="6584" y="254"/>
                </a:lnTo>
                <a:lnTo>
                  <a:pt x="6594" y="247"/>
                </a:lnTo>
                <a:lnTo>
                  <a:pt x="6604" y="241"/>
                </a:lnTo>
                <a:lnTo>
                  <a:pt x="6616" y="236"/>
                </a:lnTo>
                <a:lnTo>
                  <a:pt x="6628" y="233"/>
                </a:lnTo>
                <a:lnTo>
                  <a:pt x="6642" y="231"/>
                </a:lnTo>
                <a:lnTo>
                  <a:pt x="6656" y="231"/>
                </a:lnTo>
                <a:lnTo>
                  <a:pt x="6665" y="231"/>
                </a:lnTo>
                <a:lnTo>
                  <a:pt x="6674" y="232"/>
                </a:lnTo>
                <a:lnTo>
                  <a:pt x="6683" y="233"/>
                </a:lnTo>
                <a:lnTo>
                  <a:pt x="6692" y="235"/>
                </a:lnTo>
                <a:lnTo>
                  <a:pt x="6701" y="238"/>
                </a:lnTo>
                <a:lnTo>
                  <a:pt x="6709" y="242"/>
                </a:lnTo>
                <a:lnTo>
                  <a:pt x="6718" y="247"/>
                </a:lnTo>
                <a:lnTo>
                  <a:pt x="6726" y="251"/>
                </a:lnTo>
                <a:lnTo>
                  <a:pt x="6734" y="256"/>
                </a:lnTo>
                <a:lnTo>
                  <a:pt x="6743" y="263"/>
                </a:lnTo>
                <a:lnTo>
                  <a:pt x="6751" y="269"/>
                </a:lnTo>
                <a:lnTo>
                  <a:pt x="6760" y="276"/>
                </a:lnTo>
                <a:lnTo>
                  <a:pt x="6775" y="293"/>
                </a:lnTo>
                <a:lnTo>
                  <a:pt x="6791" y="313"/>
                </a:lnTo>
                <a:lnTo>
                  <a:pt x="7260" y="934"/>
                </a:lnTo>
                <a:lnTo>
                  <a:pt x="7260" y="411"/>
                </a:lnTo>
                <a:lnTo>
                  <a:pt x="7261" y="389"/>
                </a:lnTo>
                <a:lnTo>
                  <a:pt x="7262" y="369"/>
                </a:lnTo>
                <a:lnTo>
                  <a:pt x="7264" y="350"/>
                </a:lnTo>
                <a:lnTo>
                  <a:pt x="7268" y="332"/>
                </a:lnTo>
                <a:lnTo>
                  <a:pt x="7272" y="316"/>
                </a:lnTo>
                <a:lnTo>
                  <a:pt x="7277" y="302"/>
                </a:lnTo>
                <a:lnTo>
                  <a:pt x="7284" y="288"/>
                </a:lnTo>
                <a:lnTo>
                  <a:pt x="7291" y="276"/>
                </a:lnTo>
                <a:lnTo>
                  <a:pt x="7301" y="266"/>
                </a:lnTo>
                <a:lnTo>
                  <a:pt x="7309" y="256"/>
                </a:lnTo>
                <a:lnTo>
                  <a:pt x="7319" y="248"/>
                </a:lnTo>
                <a:lnTo>
                  <a:pt x="7331" y="241"/>
                </a:lnTo>
                <a:lnTo>
                  <a:pt x="7344" y="237"/>
                </a:lnTo>
                <a:lnTo>
                  <a:pt x="7357" y="233"/>
                </a:lnTo>
                <a:lnTo>
                  <a:pt x="7372" y="231"/>
                </a:lnTo>
                <a:lnTo>
                  <a:pt x="7387" y="231"/>
                </a:lnTo>
                <a:lnTo>
                  <a:pt x="7402" y="231"/>
                </a:lnTo>
                <a:lnTo>
                  <a:pt x="7417" y="233"/>
                </a:lnTo>
                <a:lnTo>
                  <a:pt x="7431" y="237"/>
                </a:lnTo>
                <a:lnTo>
                  <a:pt x="7442" y="241"/>
                </a:lnTo>
                <a:lnTo>
                  <a:pt x="7454" y="248"/>
                </a:lnTo>
                <a:lnTo>
                  <a:pt x="7464" y="256"/>
                </a:lnTo>
                <a:lnTo>
                  <a:pt x="7474" y="266"/>
                </a:lnTo>
                <a:lnTo>
                  <a:pt x="7482" y="276"/>
                </a:lnTo>
                <a:lnTo>
                  <a:pt x="7490" y="288"/>
                </a:lnTo>
                <a:lnTo>
                  <a:pt x="7496" y="302"/>
                </a:lnTo>
                <a:lnTo>
                  <a:pt x="7502" y="316"/>
                </a:lnTo>
                <a:lnTo>
                  <a:pt x="7506" y="332"/>
                </a:lnTo>
                <a:lnTo>
                  <a:pt x="7510" y="350"/>
                </a:lnTo>
                <a:lnTo>
                  <a:pt x="7513" y="369"/>
                </a:lnTo>
                <a:lnTo>
                  <a:pt x="7514" y="390"/>
                </a:lnTo>
                <a:lnTo>
                  <a:pt x="7514" y="411"/>
                </a:lnTo>
                <a:lnTo>
                  <a:pt x="7514" y="1225"/>
                </a:lnTo>
                <a:lnTo>
                  <a:pt x="7514" y="1244"/>
                </a:lnTo>
                <a:lnTo>
                  <a:pt x="7513" y="1262"/>
                </a:lnTo>
                <a:lnTo>
                  <a:pt x="7511" y="1279"/>
                </a:lnTo>
                <a:lnTo>
                  <a:pt x="7507" y="1295"/>
                </a:lnTo>
                <a:lnTo>
                  <a:pt x="7503" y="1308"/>
                </a:lnTo>
                <a:lnTo>
                  <a:pt x="7498" y="1322"/>
                </a:lnTo>
                <a:lnTo>
                  <a:pt x="7492" y="1334"/>
                </a:lnTo>
                <a:lnTo>
                  <a:pt x="7485" y="1344"/>
                </a:lnTo>
                <a:lnTo>
                  <a:pt x="7477" y="1354"/>
                </a:lnTo>
                <a:lnTo>
                  <a:pt x="7469" y="1361"/>
                </a:lnTo>
                <a:lnTo>
                  <a:pt x="7459" y="1368"/>
                </a:lnTo>
                <a:lnTo>
                  <a:pt x="7449" y="1374"/>
                </a:lnTo>
                <a:lnTo>
                  <a:pt x="7437" y="1378"/>
                </a:lnTo>
                <a:lnTo>
                  <a:pt x="7426" y="1381"/>
                </a:lnTo>
                <a:lnTo>
                  <a:pt x="7412" y="1383"/>
                </a:lnTo>
                <a:lnTo>
                  <a:pt x="7398" y="1384"/>
                </a:lnTo>
                <a:lnTo>
                  <a:pt x="7389" y="1383"/>
                </a:lnTo>
                <a:lnTo>
                  <a:pt x="7379" y="1382"/>
                </a:lnTo>
                <a:lnTo>
                  <a:pt x="7370" y="1381"/>
                </a:lnTo>
                <a:lnTo>
                  <a:pt x="7360" y="1378"/>
                </a:lnTo>
                <a:lnTo>
                  <a:pt x="7351" y="1375"/>
                </a:lnTo>
                <a:lnTo>
                  <a:pt x="7343" y="1371"/>
                </a:lnTo>
                <a:lnTo>
                  <a:pt x="7333" y="1366"/>
                </a:lnTo>
                <a:lnTo>
                  <a:pt x="7324" y="1361"/>
                </a:lnTo>
                <a:lnTo>
                  <a:pt x="7315" y="1355"/>
                </a:lnTo>
                <a:lnTo>
                  <a:pt x="7306" y="1347"/>
                </a:lnTo>
                <a:lnTo>
                  <a:pt x="7296" y="1340"/>
                </a:lnTo>
                <a:lnTo>
                  <a:pt x="7288" y="1332"/>
                </a:lnTo>
                <a:lnTo>
                  <a:pt x="7270" y="1313"/>
                </a:lnTo>
                <a:lnTo>
                  <a:pt x="7252" y="1290"/>
                </a:lnTo>
                <a:lnTo>
                  <a:pt x="6792" y="681"/>
                </a:lnTo>
                <a:lnTo>
                  <a:pt x="6792" y="1197"/>
                </a:lnTo>
                <a:close/>
                <a:moveTo>
                  <a:pt x="6303" y="1197"/>
                </a:moveTo>
                <a:lnTo>
                  <a:pt x="6303" y="1219"/>
                </a:lnTo>
                <a:lnTo>
                  <a:pt x="6302" y="1239"/>
                </a:lnTo>
                <a:lnTo>
                  <a:pt x="6298" y="1258"/>
                </a:lnTo>
                <a:lnTo>
                  <a:pt x="6295" y="1276"/>
                </a:lnTo>
                <a:lnTo>
                  <a:pt x="6291" y="1291"/>
                </a:lnTo>
                <a:lnTo>
                  <a:pt x="6285" y="1306"/>
                </a:lnTo>
                <a:lnTo>
                  <a:pt x="6278" y="1320"/>
                </a:lnTo>
                <a:lnTo>
                  <a:pt x="6271" y="1332"/>
                </a:lnTo>
                <a:lnTo>
                  <a:pt x="6263" y="1342"/>
                </a:lnTo>
                <a:lnTo>
                  <a:pt x="6253" y="1352"/>
                </a:lnTo>
                <a:lnTo>
                  <a:pt x="6243" y="1359"/>
                </a:lnTo>
                <a:lnTo>
                  <a:pt x="6231" y="1365"/>
                </a:lnTo>
                <a:lnTo>
                  <a:pt x="6220" y="1371"/>
                </a:lnTo>
                <a:lnTo>
                  <a:pt x="6206" y="1374"/>
                </a:lnTo>
                <a:lnTo>
                  <a:pt x="6191" y="1376"/>
                </a:lnTo>
                <a:lnTo>
                  <a:pt x="6176" y="1377"/>
                </a:lnTo>
                <a:lnTo>
                  <a:pt x="6161" y="1376"/>
                </a:lnTo>
                <a:lnTo>
                  <a:pt x="6146" y="1374"/>
                </a:lnTo>
                <a:lnTo>
                  <a:pt x="6132" y="1371"/>
                </a:lnTo>
                <a:lnTo>
                  <a:pt x="6120" y="1365"/>
                </a:lnTo>
                <a:lnTo>
                  <a:pt x="6108" y="1359"/>
                </a:lnTo>
                <a:lnTo>
                  <a:pt x="6099" y="1352"/>
                </a:lnTo>
                <a:lnTo>
                  <a:pt x="6089" y="1342"/>
                </a:lnTo>
                <a:lnTo>
                  <a:pt x="6080" y="1332"/>
                </a:lnTo>
                <a:lnTo>
                  <a:pt x="6073" y="1320"/>
                </a:lnTo>
                <a:lnTo>
                  <a:pt x="6066" y="1306"/>
                </a:lnTo>
                <a:lnTo>
                  <a:pt x="6061" y="1291"/>
                </a:lnTo>
                <a:lnTo>
                  <a:pt x="6057" y="1276"/>
                </a:lnTo>
                <a:lnTo>
                  <a:pt x="6053" y="1258"/>
                </a:lnTo>
                <a:lnTo>
                  <a:pt x="6051" y="1239"/>
                </a:lnTo>
                <a:lnTo>
                  <a:pt x="6049" y="1219"/>
                </a:lnTo>
                <a:lnTo>
                  <a:pt x="6048" y="1197"/>
                </a:lnTo>
                <a:lnTo>
                  <a:pt x="6048" y="410"/>
                </a:lnTo>
                <a:lnTo>
                  <a:pt x="6049" y="388"/>
                </a:lnTo>
                <a:lnTo>
                  <a:pt x="6051" y="368"/>
                </a:lnTo>
                <a:lnTo>
                  <a:pt x="6053" y="349"/>
                </a:lnTo>
                <a:lnTo>
                  <a:pt x="6057" y="331"/>
                </a:lnTo>
                <a:lnTo>
                  <a:pt x="6061" y="314"/>
                </a:lnTo>
                <a:lnTo>
                  <a:pt x="6066" y="299"/>
                </a:lnTo>
                <a:lnTo>
                  <a:pt x="6073" y="287"/>
                </a:lnTo>
                <a:lnTo>
                  <a:pt x="6080" y="274"/>
                </a:lnTo>
                <a:lnTo>
                  <a:pt x="6089" y="264"/>
                </a:lnTo>
                <a:lnTo>
                  <a:pt x="6099" y="254"/>
                </a:lnTo>
                <a:lnTo>
                  <a:pt x="6108" y="247"/>
                </a:lnTo>
                <a:lnTo>
                  <a:pt x="6120" y="240"/>
                </a:lnTo>
                <a:lnTo>
                  <a:pt x="6132" y="235"/>
                </a:lnTo>
                <a:lnTo>
                  <a:pt x="6146" y="232"/>
                </a:lnTo>
                <a:lnTo>
                  <a:pt x="6161" y="230"/>
                </a:lnTo>
                <a:lnTo>
                  <a:pt x="6176" y="229"/>
                </a:lnTo>
                <a:lnTo>
                  <a:pt x="6191" y="230"/>
                </a:lnTo>
                <a:lnTo>
                  <a:pt x="6206" y="232"/>
                </a:lnTo>
                <a:lnTo>
                  <a:pt x="6220" y="235"/>
                </a:lnTo>
                <a:lnTo>
                  <a:pt x="6231" y="240"/>
                </a:lnTo>
                <a:lnTo>
                  <a:pt x="6243" y="247"/>
                </a:lnTo>
                <a:lnTo>
                  <a:pt x="6253" y="254"/>
                </a:lnTo>
                <a:lnTo>
                  <a:pt x="6263" y="264"/>
                </a:lnTo>
                <a:lnTo>
                  <a:pt x="6271" y="274"/>
                </a:lnTo>
                <a:lnTo>
                  <a:pt x="6278" y="287"/>
                </a:lnTo>
                <a:lnTo>
                  <a:pt x="6285" y="299"/>
                </a:lnTo>
                <a:lnTo>
                  <a:pt x="6291" y="314"/>
                </a:lnTo>
                <a:lnTo>
                  <a:pt x="6295" y="331"/>
                </a:lnTo>
                <a:lnTo>
                  <a:pt x="6298" y="349"/>
                </a:lnTo>
                <a:lnTo>
                  <a:pt x="6302" y="368"/>
                </a:lnTo>
                <a:lnTo>
                  <a:pt x="6303" y="388"/>
                </a:lnTo>
                <a:lnTo>
                  <a:pt x="6303" y="410"/>
                </a:lnTo>
                <a:lnTo>
                  <a:pt x="6303" y="1197"/>
                </a:lnTo>
                <a:close/>
                <a:moveTo>
                  <a:pt x="5415" y="481"/>
                </a:moveTo>
                <a:lnTo>
                  <a:pt x="5322" y="481"/>
                </a:lnTo>
                <a:lnTo>
                  <a:pt x="5299" y="481"/>
                </a:lnTo>
                <a:lnTo>
                  <a:pt x="5278" y="479"/>
                </a:lnTo>
                <a:lnTo>
                  <a:pt x="5260" y="477"/>
                </a:lnTo>
                <a:lnTo>
                  <a:pt x="5242" y="473"/>
                </a:lnTo>
                <a:lnTo>
                  <a:pt x="5226" y="469"/>
                </a:lnTo>
                <a:lnTo>
                  <a:pt x="5211" y="465"/>
                </a:lnTo>
                <a:lnTo>
                  <a:pt x="5198" y="459"/>
                </a:lnTo>
                <a:lnTo>
                  <a:pt x="5185" y="451"/>
                </a:lnTo>
                <a:lnTo>
                  <a:pt x="5174" y="444"/>
                </a:lnTo>
                <a:lnTo>
                  <a:pt x="5166" y="435"/>
                </a:lnTo>
                <a:lnTo>
                  <a:pt x="5158" y="425"/>
                </a:lnTo>
                <a:lnTo>
                  <a:pt x="5151" y="414"/>
                </a:lnTo>
                <a:lnTo>
                  <a:pt x="5146" y="404"/>
                </a:lnTo>
                <a:lnTo>
                  <a:pt x="5143" y="391"/>
                </a:lnTo>
                <a:lnTo>
                  <a:pt x="5141" y="377"/>
                </a:lnTo>
                <a:lnTo>
                  <a:pt x="5140" y="364"/>
                </a:lnTo>
                <a:lnTo>
                  <a:pt x="5141" y="349"/>
                </a:lnTo>
                <a:lnTo>
                  <a:pt x="5143" y="335"/>
                </a:lnTo>
                <a:lnTo>
                  <a:pt x="5146" y="323"/>
                </a:lnTo>
                <a:lnTo>
                  <a:pt x="5151" y="311"/>
                </a:lnTo>
                <a:lnTo>
                  <a:pt x="5158" y="300"/>
                </a:lnTo>
                <a:lnTo>
                  <a:pt x="5165" y="290"/>
                </a:lnTo>
                <a:lnTo>
                  <a:pt x="5174" y="281"/>
                </a:lnTo>
                <a:lnTo>
                  <a:pt x="5185" y="273"/>
                </a:lnTo>
                <a:lnTo>
                  <a:pt x="5198" y="267"/>
                </a:lnTo>
                <a:lnTo>
                  <a:pt x="5210" y="260"/>
                </a:lnTo>
                <a:lnTo>
                  <a:pt x="5226" y="255"/>
                </a:lnTo>
                <a:lnTo>
                  <a:pt x="5242" y="251"/>
                </a:lnTo>
                <a:lnTo>
                  <a:pt x="5260" y="248"/>
                </a:lnTo>
                <a:lnTo>
                  <a:pt x="5278" y="246"/>
                </a:lnTo>
                <a:lnTo>
                  <a:pt x="5299" y="244"/>
                </a:lnTo>
                <a:lnTo>
                  <a:pt x="5320" y="244"/>
                </a:lnTo>
                <a:lnTo>
                  <a:pt x="5763" y="244"/>
                </a:lnTo>
                <a:lnTo>
                  <a:pt x="5785" y="244"/>
                </a:lnTo>
                <a:lnTo>
                  <a:pt x="5806" y="246"/>
                </a:lnTo>
                <a:lnTo>
                  <a:pt x="5825" y="248"/>
                </a:lnTo>
                <a:lnTo>
                  <a:pt x="5843" y="251"/>
                </a:lnTo>
                <a:lnTo>
                  <a:pt x="5858" y="255"/>
                </a:lnTo>
                <a:lnTo>
                  <a:pt x="5873" y="260"/>
                </a:lnTo>
                <a:lnTo>
                  <a:pt x="5887" y="267"/>
                </a:lnTo>
                <a:lnTo>
                  <a:pt x="5899" y="273"/>
                </a:lnTo>
                <a:lnTo>
                  <a:pt x="5910" y="281"/>
                </a:lnTo>
                <a:lnTo>
                  <a:pt x="5918" y="290"/>
                </a:lnTo>
                <a:lnTo>
                  <a:pt x="5927" y="300"/>
                </a:lnTo>
                <a:lnTo>
                  <a:pt x="5933" y="311"/>
                </a:lnTo>
                <a:lnTo>
                  <a:pt x="5937" y="323"/>
                </a:lnTo>
                <a:lnTo>
                  <a:pt x="5941" y="335"/>
                </a:lnTo>
                <a:lnTo>
                  <a:pt x="5943" y="349"/>
                </a:lnTo>
                <a:lnTo>
                  <a:pt x="5944" y="364"/>
                </a:lnTo>
                <a:lnTo>
                  <a:pt x="5943" y="377"/>
                </a:lnTo>
                <a:lnTo>
                  <a:pt x="5941" y="391"/>
                </a:lnTo>
                <a:lnTo>
                  <a:pt x="5937" y="404"/>
                </a:lnTo>
                <a:lnTo>
                  <a:pt x="5933" y="414"/>
                </a:lnTo>
                <a:lnTo>
                  <a:pt x="5927" y="425"/>
                </a:lnTo>
                <a:lnTo>
                  <a:pt x="5918" y="435"/>
                </a:lnTo>
                <a:lnTo>
                  <a:pt x="5910" y="444"/>
                </a:lnTo>
                <a:lnTo>
                  <a:pt x="5899" y="451"/>
                </a:lnTo>
                <a:lnTo>
                  <a:pt x="5887" y="459"/>
                </a:lnTo>
                <a:lnTo>
                  <a:pt x="5873" y="465"/>
                </a:lnTo>
                <a:lnTo>
                  <a:pt x="5858" y="469"/>
                </a:lnTo>
                <a:lnTo>
                  <a:pt x="5843" y="473"/>
                </a:lnTo>
                <a:lnTo>
                  <a:pt x="5825" y="477"/>
                </a:lnTo>
                <a:lnTo>
                  <a:pt x="5806" y="479"/>
                </a:lnTo>
                <a:lnTo>
                  <a:pt x="5785" y="481"/>
                </a:lnTo>
                <a:lnTo>
                  <a:pt x="5763" y="481"/>
                </a:lnTo>
                <a:lnTo>
                  <a:pt x="5669" y="481"/>
                </a:lnTo>
                <a:lnTo>
                  <a:pt x="5669" y="1197"/>
                </a:lnTo>
                <a:lnTo>
                  <a:pt x="5668" y="1218"/>
                </a:lnTo>
                <a:lnTo>
                  <a:pt x="5667" y="1239"/>
                </a:lnTo>
                <a:lnTo>
                  <a:pt x="5665" y="1258"/>
                </a:lnTo>
                <a:lnTo>
                  <a:pt x="5661" y="1276"/>
                </a:lnTo>
                <a:lnTo>
                  <a:pt x="5657" y="1291"/>
                </a:lnTo>
                <a:lnTo>
                  <a:pt x="5651" y="1306"/>
                </a:lnTo>
                <a:lnTo>
                  <a:pt x="5645" y="1320"/>
                </a:lnTo>
                <a:lnTo>
                  <a:pt x="5638" y="1332"/>
                </a:lnTo>
                <a:lnTo>
                  <a:pt x="5628" y="1342"/>
                </a:lnTo>
                <a:lnTo>
                  <a:pt x="5620" y="1352"/>
                </a:lnTo>
                <a:lnTo>
                  <a:pt x="5609" y="1359"/>
                </a:lnTo>
                <a:lnTo>
                  <a:pt x="5598" y="1365"/>
                </a:lnTo>
                <a:lnTo>
                  <a:pt x="5585" y="1371"/>
                </a:lnTo>
                <a:lnTo>
                  <a:pt x="5572" y="1374"/>
                </a:lnTo>
                <a:lnTo>
                  <a:pt x="5557" y="1376"/>
                </a:lnTo>
                <a:lnTo>
                  <a:pt x="5542" y="1377"/>
                </a:lnTo>
                <a:lnTo>
                  <a:pt x="5526" y="1376"/>
                </a:lnTo>
                <a:lnTo>
                  <a:pt x="5512" y="1374"/>
                </a:lnTo>
                <a:lnTo>
                  <a:pt x="5499" y="1371"/>
                </a:lnTo>
                <a:lnTo>
                  <a:pt x="5486" y="1365"/>
                </a:lnTo>
                <a:lnTo>
                  <a:pt x="5475" y="1359"/>
                </a:lnTo>
                <a:lnTo>
                  <a:pt x="5464" y="1352"/>
                </a:lnTo>
                <a:lnTo>
                  <a:pt x="5455" y="1342"/>
                </a:lnTo>
                <a:lnTo>
                  <a:pt x="5447" y="1332"/>
                </a:lnTo>
                <a:lnTo>
                  <a:pt x="5439" y="1320"/>
                </a:lnTo>
                <a:lnTo>
                  <a:pt x="5433" y="1306"/>
                </a:lnTo>
                <a:lnTo>
                  <a:pt x="5427" y="1291"/>
                </a:lnTo>
                <a:lnTo>
                  <a:pt x="5422" y="1276"/>
                </a:lnTo>
                <a:lnTo>
                  <a:pt x="5419" y="1258"/>
                </a:lnTo>
                <a:lnTo>
                  <a:pt x="5416" y="1239"/>
                </a:lnTo>
                <a:lnTo>
                  <a:pt x="5415" y="1218"/>
                </a:lnTo>
                <a:lnTo>
                  <a:pt x="5415" y="1197"/>
                </a:lnTo>
                <a:lnTo>
                  <a:pt x="5415" y="481"/>
                </a:lnTo>
                <a:close/>
                <a:moveTo>
                  <a:pt x="4909" y="244"/>
                </a:moveTo>
                <a:lnTo>
                  <a:pt x="4930" y="244"/>
                </a:lnTo>
                <a:lnTo>
                  <a:pt x="4951" y="246"/>
                </a:lnTo>
                <a:lnTo>
                  <a:pt x="4970" y="248"/>
                </a:lnTo>
                <a:lnTo>
                  <a:pt x="4987" y="251"/>
                </a:lnTo>
                <a:lnTo>
                  <a:pt x="5003" y="255"/>
                </a:lnTo>
                <a:lnTo>
                  <a:pt x="5018" y="260"/>
                </a:lnTo>
                <a:lnTo>
                  <a:pt x="5032" y="267"/>
                </a:lnTo>
                <a:lnTo>
                  <a:pt x="5044" y="273"/>
                </a:lnTo>
                <a:lnTo>
                  <a:pt x="5055" y="281"/>
                </a:lnTo>
                <a:lnTo>
                  <a:pt x="5063" y="290"/>
                </a:lnTo>
                <a:lnTo>
                  <a:pt x="5072" y="300"/>
                </a:lnTo>
                <a:lnTo>
                  <a:pt x="5078" y="311"/>
                </a:lnTo>
                <a:lnTo>
                  <a:pt x="5083" y="323"/>
                </a:lnTo>
                <a:lnTo>
                  <a:pt x="5086" y="335"/>
                </a:lnTo>
                <a:lnTo>
                  <a:pt x="5088" y="349"/>
                </a:lnTo>
                <a:lnTo>
                  <a:pt x="5089" y="364"/>
                </a:lnTo>
                <a:lnTo>
                  <a:pt x="5088" y="377"/>
                </a:lnTo>
                <a:lnTo>
                  <a:pt x="5086" y="391"/>
                </a:lnTo>
                <a:lnTo>
                  <a:pt x="5083" y="404"/>
                </a:lnTo>
                <a:lnTo>
                  <a:pt x="5078" y="414"/>
                </a:lnTo>
                <a:lnTo>
                  <a:pt x="5072" y="425"/>
                </a:lnTo>
                <a:lnTo>
                  <a:pt x="5063" y="435"/>
                </a:lnTo>
                <a:lnTo>
                  <a:pt x="5055" y="444"/>
                </a:lnTo>
                <a:lnTo>
                  <a:pt x="5044" y="451"/>
                </a:lnTo>
                <a:lnTo>
                  <a:pt x="5032" y="459"/>
                </a:lnTo>
                <a:lnTo>
                  <a:pt x="5018" y="465"/>
                </a:lnTo>
                <a:lnTo>
                  <a:pt x="5003" y="469"/>
                </a:lnTo>
                <a:lnTo>
                  <a:pt x="4987" y="473"/>
                </a:lnTo>
                <a:lnTo>
                  <a:pt x="4970" y="477"/>
                </a:lnTo>
                <a:lnTo>
                  <a:pt x="4951" y="479"/>
                </a:lnTo>
                <a:lnTo>
                  <a:pt x="4930" y="481"/>
                </a:lnTo>
                <a:lnTo>
                  <a:pt x="4909" y="481"/>
                </a:lnTo>
                <a:lnTo>
                  <a:pt x="4702" y="481"/>
                </a:lnTo>
                <a:lnTo>
                  <a:pt x="4702" y="681"/>
                </a:lnTo>
                <a:lnTo>
                  <a:pt x="4879" y="681"/>
                </a:lnTo>
                <a:lnTo>
                  <a:pt x="4901" y="681"/>
                </a:lnTo>
                <a:lnTo>
                  <a:pt x="4922" y="683"/>
                </a:lnTo>
                <a:lnTo>
                  <a:pt x="4941" y="685"/>
                </a:lnTo>
                <a:lnTo>
                  <a:pt x="4959" y="688"/>
                </a:lnTo>
                <a:lnTo>
                  <a:pt x="4975" y="693"/>
                </a:lnTo>
                <a:lnTo>
                  <a:pt x="4990" y="698"/>
                </a:lnTo>
                <a:lnTo>
                  <a:pt x="5003" y="703"/>
                </a:lnTo>
                <a:lnTo>
                  <a:pt x="5016" y="711"/>
                </a:lnTo>
                <a:lnTo>
                  <a:pt x="5026" y="718"/>
                </a:lnTo>
                <a:lnTo>
                  <a:pt x="5036" y="727"/>
                </a:lnTo>
                <a:lnTo>
                  <a:pt x="5043" y="737"/>
                </a:lnTo>
                <a:lnTo>
                  <a:pt x="5049" y="747"/>
                </a:lnTo>
                <a:lnTo>
                  <a:pt x="5055" y="759"/>
                </a:lnTo>
                <a:lnTo>
                  <a:pt x="5058" y="772"/>
                </a:lnTo>
                <a:lnTo>
                  <a:pt x="5060" y="785"/>
                </a:lnTo>
                <a:lnTo>
                  <a:pt x="5061" y="799"/>
                </a:lnTo>
                <a:lnTo>
                  <a:pt x="5060" y="814"/>
                </a:lnTo>
                <a:lnTo>
                  <a:pt x="5058" y="827"/>
                </a:lnTo>
                <a:lnTo>
                  <a:pt x="5055" y="839"/>
                </a:lnTo>
                <a:lnTo>
                  <a:pt x="5049" y="851"/>
                </a:lnTo>
                <a:lnTo>
                  <a:pt x="5043" y="861"/>
                </a:lnTo>
                <a:lnTo>
                  <a:pt x="5036" y="871"/>
                </a:lnTo>
                <a:lnTo>
                  <a:pt x="5026" y="879"/>
                </a:lnTo>
                <a:lnTo>
                  <a:pt x="5016" y="888"/>
                </a:lnTo>
                <a:lnTo>
                  <a:pt x="5003" y="894"/>
                </a:lnTo>
                <a:lnTo>
                  <a:pt x="4990" y="900"/>
                </a:lnTo>
                <a:lnTo>
                  <a:pt x="4975" y="906"/>
                </a:lnTo>
                <a:lnTo>
                  <a:pt x="4959" y="910"/>
                </a:lnTo>
                <a:lnTo>
                  <a:pt x="4941" y="913"/>
                </a:lnTo>
                <a:lnTo>
                  <a:pt x="4922" y="915"/>
                </a:lnTo>
                <a:lnTo>
                  <a:pt x="4901" y="916"/>
                </a:lnTo>
                <a:lnTo>
                  <a:pt x="4879" y="917"/>
                </a:lnTo>
                <a:lnTo>
                  <a:pt x="4702" y="917"/>
                </a:lnTo>
                <a:lnTo>
                  <a:pt x="4702" y="1127"/>
                </a:lnTo>
                <a:lnTo>
                  <a:pt x="4916" y="1127"/>
                </a:lnTo>
                <a:lnTo>
                  <a:pt x="4938" y="1128"/>
                </a:lnTo>
                <a:lnTo>
                  <a:pt x="4958" y="1129"/>
                </a:lnTo>
                <a:lnTo>
                  <a:pt x="4977" y="1131"/>
                </a:lnTo>
                <a:lnTo>
                  <a:pt x="4995" y="1134"/>
                </a:lnTo>
                <a:lnTo>
                  <a:pt x="5012" y="1139"/>
                </a:lnTo>
                <a:lnTo>
                  <a:pt x="5026" y="1144"/>
                </a:lnTo>
                <a:lnTo>
                  <a:pt x="5039" y="1149"/>
                </a:lnTo>
                <a:lnTo>
                  <a:pt x="5052" y="1157"/>
                </a:lnTo>
                <a:lnTo>
                  <a:pt x="5062" y="1164"/>
                </a:lnTo>
                <a:lnTo>
                  <a:pt x="5072" y="1173"/>
                </a:lnTo>
                <a:lnTo>
                  <a:pt x="5079" y="1183"/>
                </a:lnTo>
                <a:lnTo>
                  <a:pt x="5085" y="1193"/>
                </a:lnTo>
                <a:lnTo>
                  <a:pt x="5090" y="1205"/>
                </a:lnTo>
                <a:lnTo>
                  <a:pt x="5094" y="1218"/>
                </a:lnTo>
                <a:lnTo>
                  <a:pt x="5096" y="1230"/>
                </a:lnTo>
                <a:lnTo>
                  <a:pt x="5097" y="1245"/>
                </a:lnTo>
                <a:lnTo>
                  <a:pt x="5096" y="1259"/>
                </a:lnTo>
                <a:lnTo>
                  <a:pt x="5094" y="1272"/>
                </a:lnTo>
                <a:lnTo>
                  <a:pt x="5090" y="1285"/>
                </a:lnTo>
                <a:lnTo>
                  <a:pt x="5085" y="1297"/>
                </a:lnTo>
                <a:lnTo>
                  <a:pt x="5079" y="1307"/>
                </a:lnTo>
                <a:lnTo>
                  <a:pt x="5072" y="1317"/>
                </a:lnTo>
                <a:lnTo>
                  <a:pt x="5062" y="1325"/>
                </a:lnTo>
                <a:lnTo>
                  <a:pt x="5052" y="1334"/>
                </a:lnTo>
                <a:lnTo>
                  <a:pt x="5039" y="1340"/>
                </a:lnTo>
                <a:lnTo>
                  <a:pt x="5026" y="1346"/>
                </a:lnTo>
                <a:lnTo>
                  <a:pt x="5012" y="1352"/>
                </a:lnTo>
                <a:lnTo>
                  <a:pt x="4995" y="1356"/>
                </a:lnTo>
                <a:lnTo>
                  <a:pt x="4977" y="1359"/>
                </a:lnTo>
                <a:lnTo>
                  <a:pt x="4958" y="1361"/>
                </a:lnTo>
                <a:lnTo>
                  <a:pt x="4938" y="1363"/>
                </a:lnTo>
                <a:lnTo>
                  <a:pt x="4916" y="1363"/>
                </a:lnTo>
                <a:lnTo>
                  <a:pt x="4619" y="1363"/>
                </a:lnTo>
                <a:lnTo>
                  <a:pt x="4597" y="1362"/>
                </a:lnTo>
                <a:lnTo>
                  <a:pt x="4575" y="1361"/>
                </a:lnTo>
                <a:lnTo>
                  <a:pt x="4556" y="1359"/>
                </a:lnTo>
                <a:lnTo>
                  <a:pt x="4538" y="1355"/>
                </a:lnTo>
                <a:lnTo>
                  <a:pt x="4522" y="1350"/>
                </a:lnTo>
                <a:lnTo>
                  <a:pt x="4508" y="1345"/>
                </a:lnTo>
                <a:lnTo>
                  <a:pt x="4497" y="1339"/>
                </a:lnTo>
                <a:lnTo>
                  <a:pt x="4486" y="1332"/>
                </a:lnTo>
                <a:lnTo>
                  <a:pt x="4482" y="1327"/>
                </a:lnTo>
                <a:lnTo>
                  <a:pt x="4477" y="1322"/>
                </a:lnTo>
                <a:lnTo>
                  <a:pt x="4473" y="1317"/>
                </a:lnTo>
                <a:lnTo>
                  <a:pt x="4470" y="1310"/>
                </a:lnTo>
                <a:lnTo>
                  <a:pt x="4462" y="1297"/>
                </a:lnTo>
                <a:lnTo>
                  <a:pt x="4457" y="1282"/>
                </a:lnTo>
                <a:lnTo>
                  <a:pt x="4453" y="1264"/>
                </a:lnTo>
                <a:lnTo>
                  <a:pt x="4450" y="1246"/>
                </a:lnTo>
                <a:lnTo>
                  <a:pt x="4448" y="1225"/>
                </a:lnTo>
                <a:lnTo>
                  <a:pt x="4447" y="1203"/>
                </a:lnTo>
                <a:lnTo>
                  <a:pt x="4447" y="423"/>
                </a:lnTo>
                <a:lnTo>
                  <a:pt x="4448" y="399"/>
                </a:lnTo>
                <a:lnTo>
                  <a:pt x="4450" y="377"/>
                </a:lnTo>
                <a:lnTo>
                  <a:pt x="4453" y="357"/>
                </a:lnTo>
                <a:lnTo>
                  <a:pt x="4457" y="338"/>
                </a:lnTo>
                <a:lnTo>
                  <a:pt x="4462" y="323"/>
                </a:lnTo>
                <a:lnTo>
                  <a:pt x="4469" y="308"/>
                </a:lnTo>
                <a:lnTo>
                  <a:pt x="4477" y="295"/>
                </a:lnTo>
                <a:lnTo>
                  <a:pt x="4486" y="284"/>
                </a:lnTo>
                <a:lnTo>
                  <a:pt x="4497" y="274"/>
                </a:lnTo>
                <a:lnTo>
                  <a:pt x="4510" y="266"/>
                </a:lnTo>
                <a:lnTo>
                  <a:pt x="4523" y="259"/>
                </a:lnTo>
                <a:lnTo>
                  <a:pt x="4540" y="253"/>
                </a:lnTo>
                <a:lnTo>
                  <a:pt x="4558" y="249"/>
                </a:lnTo>
                <a:lnTo>
                  <a:pt x="4578" y="246"/>
                </a:lnTo>
                <a:lnTo>
                  <a:pt x="4599" y="244"/>
                </a:lnTo>
                <a:lnTo>
                  <a:pt x="4622" y="244"/>
                </a:lnTo>
                <a:lnTo>
                  <a:pt x="4909" y="244"/>
                </a:lnTo>
                <a:close/>
                <a:moveTo>
                  <a:pt x="4026" y="320"/>
                </a:moveTo>
                <a:lnTo>
                  <a:pt x="4045" y="299"/>
                </a:lnTo>
                <a:lnTo>
                  <a:pt x="4064" y="281"/>
                </a:lnTo>
                <a:lnTo>
                  <a:pt x="4081" y="267"/>
                </a:lnTo>
                <a:lnTo>
                  <a:pt x="4098" y="254"/>
                </a:lnTo>
                <a:lnTo>
                  <a:pt x="4115" y="245"/>
                </a:lnTo>
                <a:lnTo>
                  <a:pt x="4129" y="238"/>
                </a:lnTo>
                <a:lnTo>
                  <a:pt x="4137" y="236"/>
                </a:lnTo>
                <a:lnTo>
                  <a:pt x="4144" y="234"/>
                </a:lnTo>
                <a:lnTo>
                  <a:pt x="4151" y="233"/>
                </a:lnTo>
                <a:lnTo>
                  <a:pt x="4159" y="233"/>
                </a:lnTo>
                <a:lnTo>
                  <a:pt x="4170" y="233"/>
                </a:lnTo>
                <a:lnTo>
                  <a:pt x="4181" y="235"/>
                </a:lnTo>
                <a:lnTo>
                  <a:pt x="4192" y="237"/>
                </a:lnTo>
                <a:lnTo>
                  <a:pt x="4202" y="241"/>
                </a:lnTo>
                <a:lnTo>
                  <a:pt x="4212" y="246"/>
                </a:lnTo>
                <a:lnTo>
                  <a:pt x="4222" y="252"/>
                </a:lnTo>
                <a:lnTo>
                  <a:pt x="4230" y="258"/>
                </a:lnTo>
                <a:lnTo>
                  <a:pt x="4240" y="267"/>
                </a:lnTo>
                <a:lnTo>
                  <a:pt x="4247" y="275"/>
                </a:lnTo>
                <a:lnTo>
                  <a:pt x="4253" y="285"/>
                </a:lnTo>
                <a:lnTo>
                  <a:pt x="4260" y="294"/>
                </a:lnTo>
                <a:lnTo>
                  <a:pt x="4264" y="305"/>
                </a:lnTo>
                <a:lnTo>
                  <a:pt x="4268" y="315"/>
                </a:lnTo>
                <a:lnTo>
                  <a:pt x="4270" y="326"/>
                </a:lnTo>
                <a:lnTo>
                  <a:pt x="4272" y="337"/>
                </a:lnTo>
                <a:lnTo>
                  <a:pt x="4272" y="349"/>
                </a:lnTo>
                <a:lnTo>
                  <a:pt x="4271" y="364"/>
                </a:lnTo>
                <a:lnTo>
                  <a:pt x="4268" y="378"/>
                </a:lnTo>
                <a:lnTo>
                  <a:pt x="4264" y="394"/>
                </a:lnTo>
                <a:lnTo>
                  <a:pt x="4256" y="409"/>
                </a:lnTo>
                <a:lnTo>
                  <a:pt x="4247" y="426"/>
                </a:lnTo>
                <a:lnTo>
                  <a:pt x="4236" y="442"/>
                </a:lnTo>
                <a:lnTo>
                  <a:pt x="4223" y="459"/>
                </a:lnTo>
                <a:lnTo>
                  <a:pt x="4208" y="474"/>
                </a:lnTo>
                <a:lnTo>
                  <a:pt x="3934" y="762"/>
                </a:lnTo>
                <a:lnTo>
                  <a:pt x="4274" y="1133"/>
                </a:lnTo>
                <a:lnTo>
                  <a:pt x="4289" y="1150"/>
                </a:lnTo>
                <a:lnTo>
                  <a:pt x="4302" y="1167"/>
                </a:lnTo>
                <a:lnTo>
                  <a:pt x="4313" y="1184"/>
                </a:lnTo>
                <a:lnTo>
                  <a:pt x="4323" y="1200"/>
                </a:lnTo>
                <a:lnTo>
                  <a:pt x="4329" y="1216"/>
                </a:lnTo>
                <a:lnTo>
                  <a:pt x="4334" y="1230"/>
                </a:lnTo>
                <a:lnTo>
                  <a:pt x="4337" y="1245"/>
                </a:lnTo>
                <a:lnTo>
                  <a:pt x="4338" y="1260"/>
                </a:lnTo>
                <a:lnTo>
                  <a:pt x="4337" y="1271"/>
                </a:lnTo>
                <a:lnTo>
                  <a:pt x="4336" y="1282"/>
                </a:lnTo>
                <a:lnTo>
                  <a:pt x="4333" y="1293"/>
                </a:lnTo>
                <a:lnTo>
                  <a:pt x="4330" y="1303"/>
                </a:lnTo>
                <a:lnTo>
                  <a:pt x="4325" y="1314"/>
                </a:lnTo>
                <a:lnTo>
                  <a:pt x="4318" y="1323"/>
                </a:lnTo>
                <a:lnTo>
                  <a:pt x="4311" y="1333"/>
                </a:lnTo>
                <a:lnTo>
                  <a:pt x="4304" y="1342"/>
                </a:lnTo>
                <a:lnTo>
                  <a:pt x="4294" y="1349"/>
                </a:lnTo>
                <a:lnTo>
                  <a:pt x="4285" y="1357"/>
                </a:lnTo>
                <a:lnTo>
                  <a:pt x="4275" y="1363"/>
                </a:lnTo>
                <a:lnTo>
                  <a:pt x="4265" y="1368"/>
                </a:lnTo>
                <a:lnTo>
                  <a:pt x="4254" y="1372"/>
                </a:lnTo>
                <a:lnTo>
                  <a:pt x="4244" y="1375"/>
                </a:lnTo>
                <a:lnTo>
                  <a:pt x="4232" y="1377"/>
                </a:lnTo>
                <a:lnTo>
                  <a:pt x="4221" y="1377"/>
                </a:lnTo>
                <a:lnTo>
                  <a:pt x="4214" y="1377"/>
                </a:lnTo>
                <a:lnTo>
                  <a:pt x="4207" y="1376"/>
                </a:lnTo>
                <a:lnTo>
                  <a:pt x="4199" y="1374"/>
                </a:lnTo>
                <a:lnTo>
                  <a:pt x="4191" y="1372"/>
                </a:lnTo>
                <a:lnTo>
                  <a:pt x="4184" y="1368"/>
                </a:lnTo>
                <a:lnTo>
                  <a:pt x="4175" y="1364"/>
                </a:lnTo>
                <a:lnTo>
                  <a:pt x="4167" y="1360"/>
                </a:lnTo>
                <a:lnTo>
                  <a:pt x="4159" y="1355"/>
                </a:lnTo>
                <a:lnTo>
                  <a:pt x="4141" y="1342"/>
                </a:lnTo>
                <a:lnTo>
                  <a:pt x="4123" y="1327"/>
                </a:lnTo>
                <a:lnTo>
                  <a:pt x="4104" y="1308"/>
                </a:lnTo>
                <a:lnTo>
                  <a:pt x="4084" y="1287"/>
                </a:lnTo>
                <a:lnTo>
                  <a:pt x="3703" y="866"/>
                </a:lnTo>
                <a:lnTo>
                  <a:pt x="3703" y="1197"/>
                </a:lnTo>
                <a:lnTo>
                  <a:pt x="3703" y="1218"/>
                </a:lnTo>
                <a:lnTo>
                  <a:pt x="3701" y="1239"/>
                </a:lnTo>
                <a:lnTo>
                  <a:pt x="3699" y="1258"/>
                </a:lnTo>
                <a:lnTo>
                  <a:pt x="3695" y="1276"/>
                </a:lnTo>
                <a:lnTo>
                  <a:pt x="3691" y="1291"/>
                </a:lnTo>
                <a:lnTo>
                  <a:pt x="3685" y="1306"/>
                </a:lnTo>
                <a:lnTo>
                  <a:pt x="3679" y="1320"/>
                </a:lnTo>
                <a:lnTo>
                  <a:pt x="3671" y="1332"/>
                </a:lnTo>
                <a:lnTo>
                  <a:pt x="3663" y="1342"/>
                </a:lnTo>
                <a:lnTo>
                  <a:pt x="3653" y="1352"/>
                </a:lnTo>
                <a:lnTo>
                  <a:pt x="3643" y="1359"/>
                </a:lnTo>
                <a:lnTo>
                  <a:pt x="3631" y="1365"/>
                </a:lnTo>
                <a:lnTo>
                  <a:pt x="3619" y="1371"/>
                </a:lnTo>
                <a:lnTo>
                  <a:pt x="3606" y="1374"/>
                </a:lnTo>
                <a:lnTo>
                  <a:pt x="3591" y="1376"/>
                </a:lnTo>
                <a:lnTo>
                  <a:pt x="3576" y="1377"/>
                </a:lnTo>
                <a:lnTo>
                  <a:pt x="3561" y="1376"/>
                </a:lnTo>
                <a:lnTo>
                  <a:pt x="3546" y="1374"/>
                </a:lnTo>
                <a:lnTo>
                  <a:pt x="3533" y="1371"/>
                </a:lnTo>
                <a:lnTo>
                  <a:pt x="3520" y="1365"/>
                </a:lnTo>
                <a:lnTo>
                  <a:pt x="3508" y="1359"/>
                </a:lnTo>
                <a:lnTo>
                  <a:pt x="3498" y="1352"/>
                </a:lnTo>
                <a:lnTo>
                  <a:pt x="3489" y="1342"/>
                </a:lnTo>
                <a:lnTo>
                  <a:pt x="3480" y="1332"/>
                </a:lnTo>
                <a:lnTo>
                  <a:pt x="3473" y="1320"/>
                </a:lnTo>
                <a:lnTo>
                  <a:pt x="3466" y="1306"/>
                </a:lnTo>
                <a:lnTo>
                  <a:pt x="3461" y="1291"/>
                </a:lnTo>
                <a:lnTo>
                  <a:pt x="3457" y="1276"/>
                </a:lnTo>
                <a:lnTo>
                  <a:pt x="3453" y="1258"/>
                </a:lnTo>
                <a:lnTo>
                  <a:pt x="3451" y="1239"/>
                </a:lnTo>
                <a:lnTo>
                  <a:pt x="3450" y="1219"/>
                </a:lnTo>
                <a:lnTo>
                  <a:pt x="3449" y="1197"/>
                </a:lnTo>
                <a:lnTo>
                  <a:pt x="3449" y="410"/>
                </a:lnTo>
                <a:lnTo>
                  <a:pt x="3450" y="388"/>
                </a:lnTo>
                <a:lnTo>
                  <a:pt x="3451" y="368"/>
                </a:lnTo>
                <a:lnTo>
                  <a:pt x="3453" y="349"/>
                </a:lnTo>
                <a:lnTo>
                  <a:pt x="3457" y="331"/>
                </a:lnTo>
                <a:lnTo>
                  <a:pt x="3461" y="314"/>
                </a:lnTo>
                <a:lnTo>
                  <a:pt x="3466" y="299"/>
                </a:lnTo>
                <a:lnTo>
                  <a:pt x="3473" y="287"/>
                </a:lnTo>
                <a:lnTo>
                  <a:pt x="3480" y="274"/>
                </a:lnTo>
                <a:lnTo>
                  <a:pt x="3489" y="264"/>
                </a:lnTo>
                <a:lnTo>
                  <a:pt x="3498" y="254"/>
                </a:lnTo>
                <a:lnTo>
                  <a:pt x="3508" y="247"/>
                </a:lnTo>
                <a:lnTo>
                  <a:pt x="3520" y="240"/>
                </a:lnTo>
                <a:lnTo>
                  <a:pt x="3533" y="235"/>
                </a:lnTo>
                <a:lnTo>
                  <a:pt x="3546" y="232"/>
                </a:lnTo>
                <a:lnTo>
                  <a:pt x="3561" y="230"/>
                </a:lnTo>
                <a:lnTo>
                  <a:pt x="3576" y="229"/>
                </a:lnTo>
                <a:lnTo>
                  <a:pt x="3591" y="230"/>
                </a:lnTo>
                <a:lnTo>
                  <a:pt x="3606" y="232"/>
                </a:lnTo>
                <a:lnTo>
                  <a:pt x="3619" y="235"/>
                </a:lnTo>
                <a:lnTo>
                  <a:pt x="3631" y="240"/>
                </a:lnTo>
                <a:lnTo>
                  <a:pt x="3643" y="247"/>
                </a:lnTo>
                <a:lnTo>
                  <a:pt x="3653" y="254"/>
                </a:lnTo>
                <a:lnTo>
                  <a:pt x="3663" y="264"/>
                </a:lnTo>
                <a:lnTo>
                  <a:pt x="3671" y="274"/>
                </a:lnTo>
                <a:lnTo>
                  <a:pt x="3679" y="287"/>
                </a:lnTo>
                <a:lnTo>
                  <a:pt x="3685" y="299"/>
                </a:lnTo>
                <a:lnTo>
                  <a:pt x="3691" y="314"/>
                </a:lnTo>
                <a:lnTo>
                  <a:pt x="3695" y="331"/>
                </a:lnTo>
                <a:lnTo>
                  <a:pt x="3699" y="349"/>
                </a:lnTo>
                <a:lnTo>
                  <a:pt x="3701" y="368"/>
                </a:lnTo>
                <a:lnTo>
                  <a:pt x="3703" y="388"/>
                </a:lnTo>
                <a:lnTo>
                  <a:pt x="3703" y="410"/>
                </a:lnTo>
                <a:lnTo>
                  <a:pt x="3703" y="687"/>
                </a:lnTo>
                <a:lnTo>
                  <a:pt x="4026" y="320"/>
                </a:lnTo>
                <a:close/>
                <a:moveTo>
                  <a:pt x="2734" y="751"/>
                </a:moveTo>
                <a:lnTo>
                  <a:pt x="2852" y="751"/>
                </a:lnTo>
                <a:lnTo>
                  <a:pt x="2872" y="750"/>
                </a:lnTo>
                <a:lnTo>
                  <a:pt x="2890" y="749"/>
                </a:lnTo>
                <a:lnTo>
                  <a:pt x="2907" y="745"/>
                </a:lnTo>
                <a:lnTo>
                  <a:pt x="2922" y="741"/>
                </a:lnTo>
                <a:lnTo>
                  <a:pt x="2937" y="737"/>
                </a:lnTo>
                <a:lnTo>
                  <a:pt x="2951" y="731"/>
                </a:lnTo>
                <a:lnTo>
                  <a:pt x="2962" y="723"/>
                </a:lnTo>
                <a:lnTo>
                  <a:pt x="2973" y="716"/>
                </a:lnTo>
                <a:lnTo>
                  <a:pt x="2982" y="706"/>
                </a:lnTo>
                <a:lnTo>
                  <a:pt x="2991" y="696"/>
                </a:lnTo>
                <a:lnTo>
                  <a:pt x="2998" y="685"/>
                </a:lnTo>
                <a:lnTo>
                  <a:pt x="3003" y="673"/>
                </a:lnTo>
                <a:lnTo>
                  <a:pt x="3007" y="659"/>
                </a:lnTo>
                <a:lnTo>
                  <a:pt x="3011" y="644"/>
                </a:lnTo>
                <a:lnTo>
                  <a:pt x="3013" y="628"/>
                </a:lnTo>
                <a:lnTo>
                  <a:pt x="3014" y="611"/>
                </a:lnTo>
                <a:lnTo>
                  <a:pt x="3013" y="596"/>
                </a:lnTo>
                <a:lnTo>
                  <a:pt x="3012" y="581"/>
                </a:lnTo>
                <a:lnTo>
                  <a:pt x="3008" y="566"/>
                </a:lnTo>
                <a:lnTo>
                  <a:pt x="3003" y="553"/>
                </a:lnTo>
                <a:lnTo>
                  <a:pt x="2998" y="541"/>
                </a:lnTo>
                <a:lnTo>
                  <a:pt x="2992" y="530"/>
                </a:lnTo>
                <a:lnTo>
                  <a:pt x="2983" y="521"/>
                </a:lnTo>
                <a:lnTo>
                  <a:pt x="2974" y="511"/>
                </a:lnTo>
                <a:lnTo>
                  <a:pt x="2963" y="504"/>
                </a:lnTo>
                <a:lnTo>
                  <a:pt x="2952" y="497"/>
                </a:lnTo>
                <a:lnTo>
                  <a:pt x="2939" y="491"/>
                </a:lnTo>
                <a:lnTo>
                  <a:pt x="2924" y="486"/>
                </a:lnTo>
                <a:lnTo>
                  <a:pt x="2909" y="483"/>
                </a:lnTo>
                <a:lnTo>
                  <a:pt x="2892" y="480"/>
                </a:lnTo>
                <a:lnTo>
                  <a:pt x="2874" y="479"/>
                </a:lnTo>
                <a:lnTo>
                  <a:pt x="2855" y="478"/>
                </a:lnTo>
                <a:lnTo>
                  <a:pt x="2734" y="478"/>
                </a:lnTo>
                <a:lnTo>
                  <a:pt x="2734" y="751"/>
                </a:lnTo>
                <a:close/>
                <a:moveTo>
                  <a:pt x="2734" y="920"/>
                </a:moveTo>
                <a:lnTo>
                  <a:pt x="2734" y="1197"/>
                </a:lnTo>
                <a:lnTo>
                  <a:pt x="2734" y="1218"/>
                </a:lnTo>
                <a:lnTo>
                  <a:pt x="2733" y="1239"/>
                </a:lnTo>
                <a:lnTo>
                  <a:pt x="2730" y="1258"/>
                </a:lnTo>
                <a:lnTo>
                  <a:pt x="2727" y="1276"/>
                </a:lnTo>
                <a:lnTo>
                  <a:pt x="2723" y="1291"/>
                </a:lnTo>
                <a:lnTo>
                  <a:pt x="2716" y="1306"/>
                </a:lnTo>
                <a:lnTo>
                  <a:pt x="2710" y="1320"/>
                </a:lnTo>
                <a:lnTo>
                  <a:pt x="2703" y="1332"/>
                </a:lnTo>
                <a:lnTo>
                  <a:pt x="2694" y="1342"/>
                </a:lnTo>
                <a:lnTo>
                  <a:pt x="2685" y="1352"/>
                </a:lnTo>
                <a:lnTo>
                  <a:pt x="2674" y="1359"/>
                </a:lnTo>
                <a:lnTo>
                  <a:pt x="2663" y="1365"/>
                </a:lnTo>
                <a:lnTo>
                  <a:pt x="2651" y="1371"/>
                </a:lnTo>
                <a:lnTo>
                  <a:pt x="2638" y="1374"/>
                </a:lnTo>
                <a:lnTo>
                  <a:pt x="2623" y="1376"/>
                </a:lnTo>
                <a:lnTo>
                  <a:pt x="2607" y="1377"/>
                </a:lnTo>
                <a:lnTo>
                  <a:pt x="2592" y="1376"/>
                </a:lnTo>
                <a:lnTo>
                  <a:pt x="2578" y="1374"/>
                </a:lnTo>
                <a:lnTo>
                  <a:pt x="2564" y="1371"/>
                </a:lnTo>
                <a:lnTo>
                  <a:pt x="2552" y="1365"/>
                </a:lnTo>
                <a:lnTo>
                  <a:pt x="2540" y="1359"/>
                </a:lnTo>
                <a:lnTo>
                  <a:pt x="2531" y="1352"/>
                </a:lnTo>
                <a:lnTo>
                  <a:pt x="2521" y="1342"/>
                </a:lnTo>
                <a:lnTo>
                  <a:pt x="2512" y="1332"/>
                </a:lnTo>
                <a:lnTo>
                  <a:pt x="2504" y="1320"/>
                </a:lnTo>
                <a:lnTo>
                  <a:pt x="2498" y="1306"/>
                </a:lnTo>
                <a:lnTo>
                  <a:pt x="2493" y="1291"/>
                </a:lnTo>
                <a:lnTo>
                  <a:pt x="2488" y="1276"/>
                </a:lnTo>
                <a:lnTo>
                  <a:pt x="2484" y="1258"/>
                </a:lnTo>
                <a:lnTo>
                  <a:pt x="2482" y="1239"/>
                </a:lnTo>
                <a:lnTo>
                  <a:pt x="2481" y="1218"/>
                </a:lnTo>
                <a:lnTo>
                  <a:pt x="2480" y="1197"/>
                </a:lnTo>
                <a:lnTo>
                  <a:pt x="2480" y="423"/>
                </a:lnTo>
                <a:lnTo>
                  <a:pt x="2481" y="399"/>
                </a:lnTo>
                <a:lnTo>
                  <a:pt x="2483" y="377"/>
                </a:lnTo>
                <a:lnTo>
                  <a:pt x="2485" y="357"/>
                </a:lnTo>
                <a:lnTo>
                  <a:pt x="2491" y="338"/>
                </a:lnTo>
                <a:lnTo>
                  <a:pt x="2496" y="323"/>
                </a:lnTo>
                <a:lnTo>
                  <a:pt x="2502" y="308"/>
                </a:lnTo>
                <a:lnTo>
                  <a:pt x="2511" y="295"/>
                </a:lnTo>
                <a:lnTo>
                  <a:pt x="2519" y="284"/>
                </a:lnTo>
                <a:lnTo>
                  <a:pt x="2531" y="274"/>
                </a:lnTo>
                <a:lnTo>
                  <a:pt x="2542" y="266"/>
                </a:lnTo>
                <a:lnTo>
                  <a:pt x="2557" y="259"/>
                </a:lnTo>
                <a:lnTo>
                  <a:pt x="2573" y="253"/>
                </a:lnTo>
                <a:lnTo>
                  <a:pt x="2591" y="249"/>
                </a:lnTo>
                <a:lnTo>
                  <a:pt x="2610" y="246"/>
                </a:lnTo>
                <a:lnTo>
                  <a:pt x="2632" y="244"/>
                </a:lnTo>
                <a:lnTo>
                  <a:pt x="2656" y="244"/>
                </a:lnTo>
                <a:lnTo>
                  <a:pt x="2854" y="244"/>
                </a:lnTo>
                <a:lnTo>
                  <a:pt x="2876" y="244"/>
                </a:lnTo>
                <a:lnTo>
                  <a:pt x="2898" y="245"/>
                </a:lnTo>
                <a:lnTo>
                  <a:pt x="2919" y="247"/>
                </a:lnTo>
                <a:lnTo>
                  <a:pt x="2940" y="249"/>
                </a:lnTo>
                <a:lnTo>
                  <a:pt x="2961" y="251"/>
                </a:lnTo>
                <a:lnTo>
                  <a:pt x="2981" y="255"/>
                </a:lnTo>
                <a:lnTo>
                  <a:pt x="3000" y="259"/>
                </a:lnTo>
                <a:lnTo>
                  <a:pt x="3019" y="264"/>
                </a:lnTo>
                <a:lnTo>
                  <a:pt x="3037" y="269"/>
                </a:lnTo>
                <a:lnTo>
                  <a:pt x="3055" y="275"/>
                </a:lnTo>
                <a:lnTo>
                  <a:pt x="3071" y="281"/>
                </a:lnTo>
                <a:lnTo>
                  <a:pt x="3088" y="289"/>
                </a:lnTo>
                <a:lnTo>
                  <a:pt x="3104" y="297"/>
                </a:lnTo>
                <a:lnTo>
                  <a:pt x="3120" y="306"/>
                </a:lnTo>
                <a:lnTo>
                  <a:pt x="3135" y="315"/>
                </a:lnTo>
                <a:lnTo>
                  <a:pt x="3149" y="325"/>
                </a:lnTo>
                <a:lnTo>
                  <a:pt x="3165" y="336"/>
                </a:lnTo>
                <a:lnTo>
                  <a:pt x="3180" y="349"/>
                </a:lnTo>
                <a:lnTo>
                  <a:pt x="3193" y="363"/>
                </a:lnTo>
                <a:lnTo>
                  <a:pt x="3206" y="376"/>
                </a:lnTo>
                <a:lnTo>
                  <a:pt x="3217" y="391"/>
                </a:lnTo>
                <a:lnTo>
                  <a:pt x="3228" y="406"/>
                </a:lnTo>
                <a:lnTo>
                  <a:pt x="3237" y="422"/>
                </a:lnTo>
                <a:lnTo>
                  <a:pt x="3247" y="439"/>
                </a:lnTo>
                <a:lnTo>
                  <a:pt x="3254" y="455"/>
                </a:lnTo>
                <a:lnTo>
                  <a:pt x="3261" y="473"/>
                </a:lnTo>
                <a:lnTo>
                  <a:pt x="3266" y="491"/>
                </a:lnTo>
                <a:lnTo>
                  <a:pt x="3271" y="510"/>
                </a:lnTo>
                <a:lnTo>
                  <a:pt x="3274" y="530"/>
                </a:lnTo>
                <a:lnTo>
                  <a:pt x="3276" y="550"/>
                </a:lnTo>
                <a:lnTo>
                  <a:pt x="3278" y="571"/>
                </a:lnTo>
                <a:lnTo>
                  <a:pt x="3278" y="594"/>
                </a:lnTo>
                <a:lnTo>
                  <a:pt x="3278" y="608"/>
                </a:lnTo>
                <a:lnTo>
                  <a:pt x="3277" y="623"/>
                </a:lnTo>
                <a:lnTo>
                  <a:pt x="3276" y="638"/>
                </a:lnTo>
                <a:lnTo>
                  <a:pt x="3274" y="652"/>
                </a:lnTo>
                <a:lnTo>
                  <a:pt x="3272" y="665"/>
                </a:lnTo>
                <a:lnTo>
                  <a:pt x="3269" y="679"/>
                </a:lnTo>
                <a:lnTo>
                  <a:pt x="3265" y="693"/>
                </a:lnTo>
                <a:lnTo>
                  <a:pt x="3261" y="705"/>
                </a:lnTo>
                <a:lnTo>
                  <a:pt x="3256" y="717"/>
                </a:lnTo>
                <a:lnTo>
                  <a:pt x="3250" y="730"/>
                </a:lnTo>
                <a:lnTo>
                  <a:pt x="3245" y="741"/>
                </a:lnTo>
                <a:lnTo>
                  <a:pt x="3238" y="753"/>
                </a:lnTo>
                <a:lnTo>
                  <a:pt x="3231" y="763"/>
                </a:lnTo>
                <a:lnTo>
                  <a:pt x="3224" y="775"/>
                </a:lnTo>
                <a:lnTo>
                  <a:pt x="3215" y="785"/>
                </a:lnTo>
                <a:lnTo>
                  <a:pt x="3206" y="795"/>
                </a:lnTo>
                <a:lnTo>
                  <a:pt x="3198" y="804"/>
                </a:lnTo>
                <a:lnTo>
                  <a:pt x="3187" y="814"/>
                </a:lnTo>
                <a:lnTo>
                  <a:pt x="3178" y="823"/>
                </a:lnTo>
                <a:lnTo>
                  <a:pt x="3167" y="831"/>
                </a:lnTo>
                <a:lnTo>
                  <a:pt x="3157" y="839"/>
                </a:lnTo>
                <a:lnTo>
                  <a:pt x="3145" y="847"/>
                </a:lnTo>
                <a:lnTo>
                  <a:pt x="3133" y="854"/>
                </a:lnTo>
                <a:lnTo>
                  <a:pt x="3122" y="860"/>
                </a:lnTo>
                <a:lnTo>
                  <a:pt x="3109" y="867"/>
                </a:lnTo>
                <a:lnTo>
                  <a:pt x="3097" y="872"/>
                </a:lnTo>
                <a:lnTo>
                  <a:pt x="3083" y="877"/>
                </a:lnTo>
                <a:lnTo>
                  <a:pt x="3070" y="881"/>
                </a:lnTo>
                <a:lnTo>
                  <a:pt x="3056" y="886"/>
                </a:lnTo>
                <a:lnTo>
                  <a:pt x="3042" y="890"/>
                </a:lnTo>
                <a:lnTo>
                  <a:pt x="3027" y="893"/>
                </a:lnTo>
                <a:lnTo>
                  <a:pt x="3012" y="896"/>
                </a:lnTo>
                <a:lnTo>
                  <a:pt x="3213" y="1120"/>
                </a:lnTo>
                <a:lnTo>
                  <a:pt x="3231" y="1140"/>
                </a:lnTo>
                <a:lnTo>
                  <a:pt x="3246" y="1160"/>
                </a:lnTo>
                <a:lnTo>
                  <a:pt x="3260" y="1180"/>
                </a:lnTo>
                <a:lnTo>
                  <a:pt x="3270" y="1198"/>
                </a:lnTo>
                <a:lnTo>
                  <a:pt x="3278" y="1217"/>
                </a:lnTo>
                <a:lnTo>
                  <a:pt x="3284" y="1233"/>
                </a:lnTo>
                <a:lnTo>
                  <a:pt x="3286" y="1242"/>
                </a:lnTo>
                <a:lnTo>
                  <a:pt x="3288" y="1249"/>
                </a:lnTo>
                <a:lnTo>
                  <a:pt x="3289" y="1258"/>
                </a:lnTo>
                <a:lnTo>
                  <a:pt x="3289" y="1265"/>
                </a:lnTo>
                <a:lnTo>
                  <a:pt x="3288" y="1278"/>
                </a:lnTo>
                <a:lnTo>
                  <a:pt x="3287" y="1290"/>
                </a:lnTo>
                <a:lnTo>
                  <a:pt x="3284" y="1302"/>
                </a:lnTo>
                <a:lnTo>
                  <a:pt x="3281" y="1313"/>
                </a:lnTo>
                <a:lnTo>
                  <a:pt x="3275" y="1323"/>
                </a:lnTo>
                <a:lnTo>
                  <a:pt x="3269" y="1333"/>
                </a:lnTo>
                <a:lnTo>
                  <a:pt x="3262" y="1342"/>
                </a:lnTo>
                <a:lnTo>
                  <a:pt x="3254" y="1352"/>
                </a:lnTo>
                <a:lnTo>
                  <a:pt x="3245" y="1359"/>
                </a:lnTo>
                <a:lnTo>
                  <a:pt x="3235" y="1366"/>
                </a:lnTo>
                <a:lnTo>
                  <a:pt x="3226" y="1373"/>
                </a:lnTo>
                <a:lnTo>
                  <a:pt x="3215" y="1377"/>
                </a:lnTo>
                <a:lnTo>
                  <a:pt x="3204" y="1381"/>
                </a:lnTo>
                <a:lnTo>
                  <a:pt x="3192" y="1383"/>
                </a:lnTo>
                <a:lnTo>
                  <a:pt x="3181" y="1385"/>
                </a:lnTo>
                <a:lnTo>
                  <a:pt x="3168" y="1385"/>
                </a:lnTo>
                <a:lnTo>
                  <a:pt x="3160" y="1385"/>
                </a:lnTo>
                <a:lnTo>
                  <a:pt x="3151" y="1384"/>
                </a:lnTo>
                <a:lnTo>
                  <a:pt x="3144" y="1382"/>
                </a:lnTo>
                <a:lnTo>
                  <a:pt x="3136" y="1380"/>
                </a:lnTo>
                <a:lnTo>
                  <a:pt x="3127" y="1377"/>
                </a:lnTo>
                <a:lnTo>
                  <a:pt x="3119" y="1373"/>
                </a:lnTo>
                <a:lnTo>
                  <a:pt x="3110" y="1368"/>
                </a:lnTo>
                <a:lnTo>
                  <a:pt x="3102" y="1362"/>
                </a:lnTo>
                <a:lnTo>
                  <a:pt x="3084" y="1349"/>
                </a:lnTo>
                <a:lnTo>
                  <a:pt x="3067" y="1334"/>
                </a:lnTo>
                <a:lnTo>
                  <a:pt x="3049" y="1316"/>
                </a:lnTo>
                <a:lnTo>
                  <a:pt x="3032" y="1294"/>
                </a:lnTo>
                <a:lnTo>
                  <a:pt x="2734" y="920"/>
                </a:lnTo>
                <a:close/>
                <a:moveTo>
                  <a:pt x="1723" y="917"/>
                </a:moveTo>
                <a:lnTo>
                  <a:pt x="1990" y="917"/>
                </a:lnTo>
                <a:lnTo>
                  <a:pt x="1860" y="502"/>
                </a:lnTo>
                <a:lnTo>
                  <a:pt x="1723" y="917"/>
                </a:lnTo>
                <a:close/>
                <a:moveTo>
                  <a:pt x="1650" y="1152"/>
                </a:moveTo>
                <a:lnTo>
                  <a:pt x="1612" y="1265"/>
                </a:lnTo>
                <a:lnTo>
                  <a:pt x="1607" y="1280"/>
                </a:lnTo>
                <a:lnTo>
                  <a:pt x="1602" y="1293"/>
                </a:lnTo>
                <a:lnTo>
                  <a:pt x="1596" y="1305"/>
                </a:lnTo>
                <a:lnTo>
                  <a:pt x="1590" y="1316"/>
                </a:lnTo>
                <a:lnTo>
                  <a:pt x="1584" y="1326"/>
                </a:lnTo>
                <a:lnTo>
                  <a:pt x="1577" y="1336"/>
                </a:lnTo>
                <a:lnTo>
                  <a:pt x="1569" y="1344"/>
                </a:lnTo>
                <a:lnTo>
                  <a:pt x="1562" y="1352"/>
                </a:lnTo>
                <a:lnTo>
                  <a:pt x="1555" y="1359"/>
                </a:lnTo>
                <a:lnTo>
                  <a:pt x="1546" y="1364"/>
                </a:lnTo>
                <a:lnTo>
                  <a:pt x="1538" y="1369"/>
                </a:lnTo>
                <a:lnTo>
                  <a:pt x="1529" y="1374"/>
                </a:lnTo>
                <a:lnTo>
                  <a:pt x="1520" y="1377"/>
                </a:lnTo>
                <a:lnTo>
                  <a:pt x="1511" y="1379"/>
                </a:lnTo>
                <a:lnTo>
                  <a:pt x="1501" y="1380"/>
                </a:lnTo>
                <a:lnTo>
                  <a:pt x="1491" y="1381"/>
                </a:lnTo>
                <a:lnTo>
                  <a:pt x="1478" y="1380"/>
                </a:lnTo>
                <a:lnTo>
                  <a:pt x="1465" y="1379"/>
                </a:lnTo>
                <a:lnTo>
                  <a:pt x="1454" y="1376"/>
                </a:lnTo>
                <a:lnTo>
                  <a:pt x="1442" y="1372"/>
                </a:lnTo>
                <a:lnTo>
                  <a:pt x="1432" y="1367"/>
                </a:lnTo>
                <a:lnTo>
                  <a:pt x="1421" y="1361"/>
                </a:lnTo>
                <a:lnTo>
                  <a:pt x="1412" y="1354"/>
                </a:lnTo>
                <a:lnTo>
                  <a:pt x="1403" y="1345"/>
                </a:lnTo>
                <a:lnTo>
                  <a:pt x="1395" y="1337"/>
                </a:lnTo>
                <a:lnTo>
                  <a:pt x="1389" y="1327"/>
                </a:lnTo>
                <a:lnTo>
                  <a:pt x="1382" y="1317"/>
                </a:lnTo>
                <a:lnTo>
                  <a:pt x="1378" y="1306"/>
                </a:lnTo>
                <a:lnTo>
                  <a:pt x="1374" y="1295"/>
                </a:lnTo>
                <a:lnTo>
                  <a:pt x="1372" y="1283"/>
                </a:lnTo>
                <a:lnTo>
                  <a:pt x="1370" y="1270"/>
                </a:lnTo>
                <a:lnTo>
                  <a:pt x="1370" y="1258"/>
                </a:lnTo>
                <a:lnTo>
                  <a:pt x="1370" y="1238"/>
                </a:lnTo>
                <a:lnTo>
                  <a:pt x="1373" y="1219"/>
                </a:lnTo>
                <a:lnTo>
                  <a:pt x="1376" y="1201"/>
                </a:lnTo>
                <a:lnTo>
                  <a:pt x="1381" y="1184"/>
                </a:lnTo>
                <a:lnTo>
                  <a:pt x="1672" y="392"/>
                </a:lnTo>
                <a:lnTo>
                  <a:pt x="1680" y="373"/>
                </a:lnTo>
                <a:lnTo>
                  <a:pt x="1688" y="354"/>
                </a:lnTo>
                <a:lnTo>
                  <a:pt x="1698" y="336"/>
                </a:lnTo>
                <a:lnTo>
                  <a:pt x="1707" y="320"/>
                </a:lnTo>
                <a:lnTo>
                  <a:pt x="1717" y="306"/>
                </a:lnTo>
                <a:lnTo>
                  <a:pt x="1728" y="292"/>
                </a:lnTo>
                <a:lnTo>
                  <a:pt x="1740" y="279"/>
                </a:lnTo>
                <a:lnTo>
                  <a:pt x="1751" y="269"/>
                </a:lnTo>
                <a:lnTo>
                  <a:pt x="1764" y="259"/>
                </a:lnTo>
                <a:lnTo>
                  <a:pt x="1776" y="251"/>
                </a:lnTo>
                <a:lnTo>
                  <a:pt x="1790" y="244"/>
                </a:lnTo>
                <a:lnTo>
                  <a:pt x="1805" y="237"/>
                </a:lnTo>
                <a:lnTo>
                  <a:pt x="1819" y="233"/>
                </a:lnTo>
                <a:lnTo>
                  <a:pt x="1834" y="230"/>
                </a:lnTo>
                <a:lnTo>
                  <a:pt x="1850" y="228"/>
                </a:lnTo>
                <a:lnTo>
                  <a:pt x="1867" y="228"/>
                </a:lnTo>
                <a:lnTo>
                  <a:pt x="1883" y="228"/>
                </a:lnTo>
                <a:lnTo>
                  <a:pt x="1899" y="230"/>
                </a:lnTo>
                <a:lnTo>
                  <a:pt x="1914" y="233"/>
                </a:lnTo>
                <a:lnTo>
                  <a:pt x="1929" y="236"/>
                </a:lnTo>
                <a:lnTo>
                  <a:pt x="1943" y="241"/>
                </a:lnTo>
                <a:lnTo>
                  <a:pt x="1956" y="248"/>
                </a:lnTo>
                <a:lnTo>
                  <a:pt x="1969" y="256"/>
                </a:lnTo>
                <a:lnTo>
                  <a:pt x="1981" y="265"/>
                </a:lnTo>
                <a:lnTo>
                  <a:pt x="1992" y="274"/>
                </a:lnTo>
                <a:lnTo>
                  <a:pt x="2003" y="286"/>
                </a:lnTo>
                <a:lnTo>
                  <a:pt x="2013" y="297"/>
                </a:lnTo>
                <a:lnTo>
                  <a:pt x="2022" y="311"/>
                </a:lnTo>
                <a:lnTo>
                  <a:pt x="2032" y="325"/>
                </a:lnTo>
                <a:lnTo>
                  <a:pt x="2039" y="341"/>
                </a:lnTo>
                <a:lnTo>
                  <a:pt x="2046" y="357"/>
                </a:lnTo>
                <a:lnTo>
                  <a:pt x="2054" y="375"/>
                </a:lnTo>
                <a:lnTo>
                  <a:pt x="2336" y="1180"/>
                </a:lnTo>
                <a:lnTo>
                  <a:pt x="2344" y="1203"/>
                </a:lnTo>
                <a:lnTo>
                  <a:pt x="2349" y="1224"/>
                </a:lnTo>
                <a:lnTo>
                  <a:pt x="2352" y="1243"/>
                </a:lnTo>
                <a:lnTo>
                  <a:pt x="2353" y="1261"/>
                </a:lnTo>
                <a:lnTo>
                  <a:pt x="2353" y="1274"/>
                </a:lnTo>
                <a:lnTo>
                  <a:pt x="2351" y="1286"/>
                </a:lnTo>
                <a:lnTo>
                  <a:pt x="2349" y="1299"/>
                </a:lnTo>
                <a:lnTo>
                  <a:pt x="2345" y="1309"/>
                </a:lnTo>
                <a:lnTo>
                  <a:pt x="2339" y="1320"/>
                </a:lnTo>
                <a:lnTo>
                  <a:pt x="2333" y="1330"/>
                </a:lnTo>
                <a:lnTo>
                  <a:pt x="2327" y="1339"/>
                </a:lnTo>
                <a:lnTo>
                  <a:pt x="2318" y="1347"/>
                </a:lnTo>
                <a:lnTo>
                  <a:pt x="2309" y="1356"/>
                </a:lnTo>
                <a:lnTo>
                  <a:pt x="2299" y="1362"/>
                </a:lnTo>
                <a:lnTo>
                  <a:pt x="2289" y="1367"/>
                </a:lnTo>
                <a:lnTo>
                  <a:pt x="2277" y="1373"/>
                </a:lnTo>
                <a:lnTo>
                  <a:pt x="2266" y="1376"/>
                </a:lnTo>
                <a:lnTo>
                  <a:pt x="2254" y="1379"/>
                </a:lnTo>
                <a:lnTo>
                  <a:pt x="2241" y="1380"/>
                </a:lnTo>
                <a:lnTo>
                  <a:pt x="2228" y="1381"/>
                </a:lnTo>
                <a:lnTo>
                  <a:pt x="2215" y="1380"/>
                </a:lnTo>
                <a:lnTo>
                  <a:pt x="2205" y="1379"/>
                </a:lnTo>
                <a:lnTo>
                  <a:pt x="2193" y="1376"/>
                </a:lnTo>
                <a:lnTo>
                  <a:pt x="2183" y="1373"/>
                </a:lnTo>
                <a:lnTo>
                  <a:pt x="2173" y="1368"/>
                </a:lnTo>
                <a:lnTo>
                  <a:pt x="2164" y="1363"/>
                </a:lnTo>
                <a:lnTo>
                  <a:pt x="2154" y="1357"/>
                </a:lnTo>
                <a:lnTo>
                  <a:pt x="2146" y="1349"/>
                </a:lnTo>
                <a:lnTo>
                  <a:pt x="2139" y="1341"/>
                </a:lnTo>
                <a:lnTo>
                  <a:pt x="2130" y="1332"/>
                </a:lnTo>
                <a:lnTo>
                  <a:pt x="2123" y="1322"/>
                </a:lnTo>
                <a:lnTo>
                  <a:pt x="2117" y="1310"/>
                </a:lnTo>
                <a:lnTo>
                  <a:pt x="2110" y="1299"/>
                </a:lnTo>
                <a:lnTo>
                  <a:pt x="2104" y="1285"/>
                </a:lnTo>
                <a:lnTo>
                  <a:pt x="2099" y="1271"/>
                </a:lnTo>
                <a:lnTo>
                  <a:pt x="2095" y="1256"/>
                </a:lnTo>
                <a:lnTo>
                  <a:pt x="2063" y="1152"/>
                </a:lnTo>
                <a:lnTo>
                  <a:pt x="1650" y="1152"/>
                </a:lnTo>
                <a:close/>
                <a:moveTo>
                  <a:pt x="485" y="353"/>
                </a:moveTo>
                <a:lnTo>
                  <a:pt x="650" y="1015"/>
                </a:lnTo>
                <a:lnTo>
                  <a:pt x="814" y="358"/>
                </a:lnTo>
                <a:lnTo>
                  <a:pt x="818" y="344"/>
                </a:lnTo>
                <a:lnTo>
                  <a:pt x="824" y="331"/>
                </a:lnTo>
                <a:lnTo>
                  <a:pt x="830" y="318"/>
                </a:lnTo>
                <a:lnTo>
                  <a:pt x="837" y="307"/>
                </a:lnTo>
                <a:lnTo>
                  <a:pt x="845" y="295"/>
                </a:lnTo>
                <a:lnTo>
                  <a:pt x="854" y="285"/>
                </a:lnTo>
                <a:lnTo>
                  <a:pt x="863" y="274"/>
                </a:lnTo>
                <a:lnTo>
                  <a:pt x="875" y="265"/>
                </a:lnTo>
                <a:lnTo>
                  <a:pt x="887" y="256"/>
                </a:lnTo>
                <a:lnTo>
                  <a:pt x="899" y="249"/>
                </a:lnTo>
                <a:lnTo>
                  <a:pt x="912" y="244"/>
                </a:lnTo>
                <a:lnTo>
                  <a:pt x="924" y="238"/>
                </a:lnTo>
                <a:lnTo>
                  <a:pt x="938" y="234"/>
                </a:lnTo>
                <a:lnTo>
                  <a:pt x="952" y="231"/>
                </a:lnTo>
                <a:lnTo>
                  <a:pt x="965" y="230"/>
                </a:lnTo>
                <a:lnTo>
                  <a:pt x="980" y="229"/>
                </a:lnTo>
                <a:lnTo>
                  <a:pt x="994" y="230"/>
                </a:lnTo>
                <a:lnTo>
                  <a:pt x="1007" y="231"/>
                </a:lnTo>
                <a:lnTo>
                  <a:pt x="1020" y="234"/>
                </a:lnTo>
                <a:lnTo>
                  <a:pt x="1034" y="237"/>
                </a:lnTo>
                <a:lnTo>
                  <a:pt x="1045" y="241"/>
                </a:lnTo>
                <a:lnTo>
                  <a:pt x="1058" y="248"/>
                </a:lnTo>
                <a:lnTo>
                  <a:pt x="1069" y="254"/>
                </a:lnTo>
                <a:lnTo>
                  <a:pt x="1081" y="263"/>
                </a:lnTo>
                <a:lnTo>
                  <a:pt x="1092" y="271"/>
                </a:lnTo>
                <a:lnTo>
                  <a:pt x="1102" y="280"/>
                </a:lnTo>
                <a:lnTo>
                  <a:pt x="1111" y="290"/>
                </a:lnTo>
                <a:lnTo>
                  <a:pt x="1120" y="300"/>
                </a:lnTo>
                <a:lnTo>
                  <a:pt x="1127" y="312"/>
                </a:lnTo>
                <a:lnTo>
                  <a:pt x="1133" y="324"/>
                </a:lnTo>
                <a:lnTo>
                  <a:pt x="1139" y="336"/>
                </a:lnTo>
                <a:lnTo>
                  <a:pt x="1143" y="350"/>
                </a:lnTo>
                <a:lnTo>
                  <a:pt x="1296" y="1212"/>
                </a:lnTo>
                <a:lnTo>
                  <a:pt x="1298" y="1226"/>
                </a:lnTo>
                <a:lnTo>
                  <a:pt x="1299" y="1241"/>
                </a:lnTo>
                <a:lnTo>
                  <a:pt x="1298" y="1255"/>
                </a:lnTo>
                <a:lnTo>
                  <a:pt x="1296" y="1267"/>
                </a:lnTo>
                <a:lnTo>
                  <a:pt x="1293" y="1280"/>
                </a:lnTo>
                <a:lnTo>
                  <a:pt x="1289" y="1291"/>
                </a:lnTo>
                <a:lnTo>
                  <a:pt x="1284" y="1303"/>
                </a:lnTo>
                <a:lnTo>
                  <a:pt x="1277" y="1315"/>
                </a:lnTo>
                <a:lnTo>
                  <a:pt x="1270" y="1325"/>
                </a:lnTo>
                <a:lnTo>
                  <a:pt x="1261" y="1335"/>
                </a:lnTo>
                <a:lnTo>
                  <a:pt x="1251" y="1344"/>
                </a:lnTo>
                <a:lnTo>
                  <a:pt x="1241" y="1352"/>
                </a:lnTo>
                <a:lnTo>
                  <a:pt x="1230" y="1358"/>
                </a:lnTo>
                <a:lnTo>
                  <a:pt x="1219" y="1363"/>
                </a:lnTo>
                <a:lnTo>
                  <a:pt x="1207" y="1367"/>
                </a:lnTo>
                <a:lnTo>
                  <a:pt x="1194" y="1371"/>
                </a:lnTo>
                <a:lnTo>
                  <a:pt x="1182" y="1373"/>
                </a:lnTo>
                <a:lnTo>
                  <a:pt x="1168" y="1373"/>
                </a:lnTo>
                <a:lnTo>
                  <a:pt x="1155" y="1373"/>
                </a:lnTo>
                <a:lnTo>
                  <a:pt x="1144" y="1372"/>
                </a:lnTo>
                <a:lnTo>
                  <a:pt x="1132" y="1368"/>
                </a:lnTo>
                <a:lnTo>
                  <a:pt x="1121" y="1365"/>
                </a:lnTo>
                <a:lnTo>
                  <a:pt x="1110" y="1361"/>
                </a:lnTo>
                <a:lnTo>
                  <a:pt x="1100" y="1356"/>
                </a:lnTo>
                <a:lnTo>
                  <a:pt x="1090" y="1349"/>
                </a:lnTo>
                <a:lnTo>
                  <a:pt x="1081" y="1342"/>
                </a:lnTo>
                <a:lnTo>
                  <a:pt x="1072" y="1334"/>
                </a:lnTo>
                <a:lnTo>
                  <a:pt x="1064" y="1324"/>
                </a:lnTo>
                <a:lnTo>
                  <a:pt x="1058" y="1316"/>
                </a:lnTo>
                <a:lnTo>
                  <a:pt x="1051" y="1305"/>
                </a:lnTo>
                <a:lnTo>
                  <a:pt x="1047" y="1295"/>
                </a:lnTo>
                <a:lnTo>
                  <a:pt x="1043" y="1284"/>
                </a:lnTo>
                <a:lnTo>
                  <a:pt x="1040" y="1272"/>
                </a:lnTo>
                <a:lnTo>
                  <a:pt x="1039" y="1260"/>
                </a:lnTo>
                <a:lnTo>
                  <a:pt x="963" y="600"/>
                </a:lnTo>
                <a:lnTo>
                  <a:pt x="794" y="1260"/>
                </a:lnTo>
                <a:lnTo>
                  <a:pt x="790" y="1272"/>
                </a:lnTo>
                <a:lnTo>
                  <a:pt x="786" y="1284"/>
                </a:lnTo>
                <a:lnTo>
                  <a:pt x="780" y="1296"/>
                </a:lnTo>
                <a:lnTo>
                  <a:pt x="774" y="1306"/>
                </a:lnTo>
                <a:lnTo>
                  <a:pt x="767" y="1316"/>
                </a:lnTo>
                <a:lnTo>
                  <a:pt x="759" y="1325"/>
                </a:lnTo>
                <a:lnTo>
                  <a:pt x="750" y="1334"/>
                </a:lnTo>
                <a:lnTo>
                  <a:pt x="741" y="1342"/>
                </a:lnTo>
                <a:lnTo>
                  <a:pt x="730" y="1349"/>
                </a:lnTo>
                <a:lnTo>
                  <a:pt x="720" y="1356"/>
                </a:lnTo>
                <a:lnTo>
                  <a:pt x="709" y="1361"/>
                </a:lnTo>
                <a:lnTo>
                  <a:pt x="697" y="1365"/>
                </a:lnTo>
                <a:lnTo>
                  <a:pt x="686" y="1368"/>
                </a:lnTo>
                <a:lnTo>
                  <a:pt x="673" y="1372"/>
                </a:lnTo>
                <a:lnTo>
                  <a:pt x="661" y="1373"/>
                </a:lnTo>
                <a:lnTo>
                  <a:pt x="648" y="1373"/>
                </a:lnTo>
                <a:lnTo>
                  <a:pt x="636" y="1373"/>
                </a:lnTo>
                <a:lnTo>
                  <a:pt x="623" y="1371"/>
                </a:lnTo>
                <a:lnTo>
                  <a:pt x="610" y="1368"/>
                </a:lnTo>
                <a:lnTo>
                  <a:pt x="599" y="1365"/>
                </a:lnTo>
                <a:lnTo>
                  <a:pt x="587" y="1360"/>
                </a:lnTo>
                <a:lnTo>
                  <a:pt x="576" y="1355"/>
                </a:lnTo>
                <a:lnTo>
                  <a:pt x="565" y="1347"/>
                </a:lnTo>
                <a:lnTo>
                  <a:pt x="556" y="1340"/>
                </a:lnTo>
                <a:lnTo>
                  <a:pt x="545" y="1332"/>
                </a:lnTo>
                <a:lnTo>
                  <a:pt x="537" y="1322"/>
                </a:lnTo>
                <a:lnTo>
                  <a:pt x="528" y="1313"/>
                </a:lnTo>
                <a:lnTo>
                  <a:pt x="522" y="1302"/>
                </a:lnTo>
                <a:lnTo>
                  <a:pt x="516" y="1291"/>
                </a:lnTo>
                <a:lnTo>
                  <a:pt x="511" y="1280"/>
                </a:lnTo>
                <a:lnTo>
                  <a:pt x="505" y="1267"/>
                </a:lnTo>
                <a:lnTo>
                  <a:pt x="502" y="1255"/>
                </a:lnTo>
                <a:lnTo>
                  <a:pt x="337" y="599"/>
                </a:lnTo>
                <a:lnTo>
                  <a:pt x="261" y="1260"/>
                </a:lnTo>
                <a:lnTo>
                  <a:pt x="258" y="1272"/>
                </a:lnTo>
                <a:lnTo>
                  <a:pt x="255" y="1283"/>
                </a:lnTo>
                <a:lnTo>
                  <a:pt x="252" y="1295"/>
                </a:lnTo>
                <a:lnTo>
                  <a:pt x="247" y="1305"/>
                </a:lnTo>
                <a:lnTo>
                  <a:pt x="242" y="1315"/>
                </a:lnTo>
                <a:lnTo>
                  <a:pt x="234" y="1324"/>
                </a:lnTo>
                <a:lnTo>
                  <a:pt x="227" y="1333"/>
                </a:lnTo>
                <a:lnTo>
                  <a:pt x="218" y="1341"/>
                </a:lnTo>
                <a:lnTo>
                  <a:pt x="209" y="1348"/>
                </a:lnTo>
                <a:lnTo>
                  <a:pt x="199" y="1355"/>
                </a:lnTo>
                <a:lnTo>
                  <a:pt x="188" y="1361"/>
                </a:lnTo>
                <a:lnTo>
                  <a:pt x="178" y="1365"/>
                </a:lnTo>
                <a:lnTo>
                  <a:pt x="167" y="1368"/>
                </a:lnTo>
                <a:lnTo>
                  <a:pt x="155" y="1371"/>
                </a:lnTo>
                <a:lnTo>
                  <a:pt x="143" y="1373"/>
                </a:lnTo>
                <a:lnTo>
                  <a:pt x="131" y="1373"/>
                </a:lnTo>
                <a:lnTo>
                  <a:pt x="118" y="1373"/>
                </a:lnTo>
                <a:lnTo>
                  <a:pt x="104" y="1371"/>
                </a:lnTo>
                <a:lnTo>
                  <a:pt x="92" y="1367"/>
                </a:lnTo>
                <a:lnTo>
                  <a:pt x="80" y="1363"/>
                </a:lnTo>
                <a:lnTo>
                  <a:pt x="68" y="1358"/>
                </a:lnTo>
                <a:lnTo>
                  <a:pt x="58" y="1352"/>
                </a:lnTo>
                <a:lnTo>
                  <a:pt x="47" y="1344"/>
                </a:lnTo>
                <a:lnTo>
                  <a:pt x="38" y="1335"/>
                </a:lnTo>
                <a:lnTo>
                  <a:pt x="29" y="1325"/>
                </a:lnTo>
                <a:lnTo>
                  <a:pt x="21" y="1315"/>
                </a:lnTo>
                <a:lnTo>
                  <a:pt x="15" y="1303"/>
                </a:lnTo>
                <a:lnTo>
                  <a:pt x="9" y="1291"/>
                </a:lnTo>
                <a:lnTo>
                  <a:pt x="5" y="1280"/>
                </a:lnTo>
                <a:lnTo>
                  <a:pt x="2" y="1267"/>
                </a:lnTo>
                <a:lnTo>
                  <a:pt x="1" y="1255"/>
                </a:lnTo>
                <a:lnTo>
                  <a:pt x="0" y="1241"/>
                </a:lnTo>
                <a:lnTo>
                  <a:pt x="0" y="1235"/>
                </a:lnTo>
                <a:lnTo>
                  <a:pt x="1" y="1226"/>
                </a:lnTo>
                <a:lnTo>
                  <a:pt x="2" y="1218"/>
                </a:lnTo>
                <a:lnTo>
                  <a:pt x="4" y="1207"/>
                </a:lnTo>
                <a:lnTo>
                  <a:pt x="154" y="358"/>
                </a:lnTo>
                <a:lnTo>
                  <a:pt x="158" y="345"/>
                </a:lnTo>
                <a:lnTo>
                  <a:pt x="162" y="331"/>
                </a:lnTo>
                <a:lnTo>
                  <a:pt x="168" y="318"/>
                </a:lnTo>
                <a:lnTo>
                  <a:pt x="174" y="307"/>
                </a:lnTo>
                <a:lnTo>
                  <a:pt x="183" y="295"/>
                </a:lnTo>
                <a:lnTo>
                  <a:pt x="192" y="284"/>
                </a:lnTo>
                <a:lnTo>
                  <a:pt x="203" y="274"/>
                </a:lnTo>
                <a:lnTo>
                  <a:pt x="214" y="265"/>
                </a:lnTo>
                <a:lnTo>
                  <a:pt x="226" y="256"/>
                </a:lnTo>
                <a:lnTo>
                  <a:pt x="238" y="249"/>
                </a:lnTo>
                <a:lnTo>
                  <a:pt x="251" y="242"/>
                </a:lnTo>
                <a:lnTo>
                  <a:pt x="265" y="238"/>
                </a:lnTo>
                <a:lnTo>
                  <a:pt x="278" y="234"/>
                </a:lnTo>
                <a:lnTo>
                  <a:pt x="292" y="231"/>
                </a:lnTo>
                <a:lnTo>
                  <a:pt x="307" y="230"/>
                </a:lnTo>
                <a:lnTo>
                  <a:pt x="321" y="229"/>
                </a:lnTo>
                <a:lnTo>
                  <a:pt x="335" y="230"/>
                </a:lnTo>
                <a:lnTo>
                  <a:pt x="349" y="231"/>
                </a:lnTo>
                <a:lnTo>
                  <a:pt x="362" y="234"/>
                </a:lnTo>
                <a:lnTo>
                  <a:pt x="376" y="237"/>
                </a:lnTo>
                <a:lnTo>
                  <a:pt x="389" y="242"/>
                </a:lnTo>
                <a:lnTo>
                  <a:pt x="401" y="249"/>
                </a:lnTo>
                <a:lnTo>
                  <a:pt x="413" y="255"/>
                </a:lnTo>
                <a:lnTo>
                  <a:pt x="425" y="264"/>
                </a:lnTo>
                <a:lnTo>
                  <a:pt x="436" y="273"/>
                </a:lnTo>
                <a:lnTo>
                  <a:pt x="446" y="283"/>
                </a:lnTo>
                <a:lnTo>
                  <a:pt x="455" y="292"/>
                </a:lnTo>
                <a:lnTo>
                  <a:pt x="463" y="304"/>
                </a:lnTo>
                <a:lnTo>
                  <a:pt x="471" y="315"/>
                </a:lnTo>
                <a:lnTo>
                  <a:pt x="476" y="327"/>
                </a:lnTo>
                <a:lnTo>
                  <a:pt x="481" y="339"/>
                </a:lnTo>
                <a:lnTo>
                  <a:pt x="485" y="353"/>
                </a:lnTo>
                <a:close/>
                <a:moveTo>
                  <a:pt x="10977" y="827"/>
                </a:moveTo>
                <a:lnTo>
                  <a:pt x="10976" y="783"/>
                </a:lnTo>
                <a:lnTo>
                  <a:pt x="10973" y="742"/>
                </a:lnTo>
                <a:lnTo>
                  <a:pt x="10968" y="701"/>
                </a:lnTo>
                <a:lnTo>
                  <a:pt x="10961" y="660"/>
                </a:lnTo>
                <a:lnTo>
                  <a:pt x="10952" y="620"/>
                </a:lnTo>
                <a:lnTo>
                  <a:pt x="10940" y="581"/>
                </a:lnTo>
                <a:lnTo>
                  <a:pt x="10928" y="543"/>
                </a:lnTo>
                <a:lnTo>
                  <a:pt x="10913" y="505"/>
                </a:lnTo>
                <a:lnTo>
                  <a:pt x="10896" y="468"/>
                </a:lnTo>
                <a:lnTo>
                  <a:pt x="10878" y="433"/>
                </a:lnTo>
                <a:lnTo>
                  <a:pt x="10858" y="399"/>
                </a:lnTo>
                <a:lnTo>
                  <a:pt x="10837" y="365"/>
                </a:lnTo>
                <a:lnTo>
                  <a:pt x="10814" y="332"/>
                </a:lnTo>
                <a:lnTo>
                  <a:pt x="10789" y="302"/>
                </a:lnTo>
                <a:lnTo>
                  <a:pt x="10764" y="271"/>
                </a:lnTo>
                <a:lnTo>
                  <a:pt x="10737" y="242"/>
                </a:lnTo>
                <a:lnTo>
                  <a:pt x="10708" y="215"/>
                </a:lnTo>
                <a:lnTo>
                  <a:pt x="10678" y="189"/>
                </a:lnTo>
                <a:lnTo>
                  <a:pt x="10647" y="164"/>
                </a:lnTo>
                <a:lnTo>
                  <a:pt x="10615" y="141"/>
                </a:lnTo>
                <a:lnTo>
                  <a:pt x="10581" y="120"/>
                </a:lnTo>
                <a:lnTo>
                  <a:pt x="10546" y="100"/>
                </a:lnTo>
                <a:lnTo>
                  <a:pt x="10511" y="82"/>
                </a:lnTo>
                <a:lnTo>
                  <a:pt x="10475" y="65"/>
                </a:lnTo>
                <a:lnTo>
                  <a:pt x="10437" y="51"/>
                </a:lnTo>
                <a:lnTo>
                  <a:pt x="10399" y="37"/>
                </a:lnTo>
                <a:lnTo>
                  <a:pt x="10360" y="26"/>
                </a:lnTo>
                <a:lnTo>
                  <a:pt x="10321" y="17"/>
                </a:lnTo>
                <a:lnTo>
                  <a:pt x="10280" y="9"/>
                </a:lnTo>
                <a:lnTo>
                  <a:pt x="10239" y="4"/>
                </a:lnTo>
                <a:lnTo>
                  <a:pt x="10197" y="1"/>
                </a:lnTo>
                <a:lnTo>
                  <a:pt x="10155" y="0"/>
                </a:lnTo>
                <a:lnTo>
                  <a:pt x="10113" y="1"/>
                </a:lnTo>
                <a:lnTo>
                  <a:pt x="10071" y="4"/>
                </a:lnTo>
                <a:lnTo>
                  <a:pt x="10030" y="9"/>
                </a:lnTo>
                <a:lnTo>
                  <a:pt x="9989" y="17"/>
                </a:lnTo>
                <a:lnTo>
                  <a:pt x="9949" y="26"/>
                </a:lnTo>
                <a:lnTo>
                  <a:pt x="9910" y="37"/>
                </a:lnTo>
                <a:lnTo>
                  <a:pt x="9872" y="51"/>
                </a:lnTo>
                <a:lnTo>
                  <a:pt x="9834" y="65"/>
                </a:lnTo>
                <a:lnTo>
                  <a:pt x="9797" y="82"/>
                </a:lnTo>
                <a:lnTo>
                  <a:pt x="9762" y="100"/>
                </a:lnTo>
                <a:lnTo>
                  <a:pt x="9728" y="120"/>
                </a:lnTo>
                <a:lnTo>
                  <a:pt x="9694" y="141"/>
                </a:lnTo>
                <a:lnTo>
                  <a:pt x="9662" y="164"/>
                </a:lnTo>
                <a:lnTo>
                  <a:pt x="9631" y="189"/>
                </a:lnTo>
                <a:lnTo>
                  <a:pt x="9601" y="215"/>
                </a:lnTo>
                <a:lnTo>
                  <a:pt x="9573" y="242"/>
                </a:lnTo>
                <a:lnTo>
                  <a:pt x="9545" y="271"/>
                </a:lnTo>
                <a:lnTo>
                  <a:pt x="9519" y="302"/>
                </a:lnTo>
                <a:lnTo>
                  <a:pt x="9495" y="332"/>
                </a:lnTo>
                <a:lnTo>
                  <a:pt x="9472" y="365"/>
                </a:lnTo>
                <a:lnTo>
                  <a:pt x="9451" y="399"/>
                </a:lnTo>
                <a:lnTo>
                  <a:pt x="9431" y="433"/>
                </a:lnTo>
                <a:lnTo>
                  <a:pt x="9413" y="468"/>
                </a:lnTo>
                <a:lnTo>
                  <a:pt x="9396" y="505"/>
                </a:lnTo>
                <a:lnTo>
                  <a:pt x="9381" y="543"/>
                </a:lnTo>
                <a:lnTo>
                  <a:pt x="9369" y="581"/>
                </a:lnTo>
                <a:lnTo>
                  <a:pt x="9357" y="620"/>
                </a:lnTo>
                <a:lnTo>
                  <a:pt x="9348" y="660"/>
                </a:lnTo>
                <a:lnTo>
                  <a:pt x="9340" y="701"/>
                </a:lnTo>
                <a:lnTo>
                  <a:pt x="9335" y="742"/>
                </a:lnTo>
                <a:lnTo>
                  <a:pt x="9332" y="783"/>
                </a:lnTo>
                <a:lnTo>
                  <a:pt x="9331" y="827"/>
                </a:lnTo>
                <a:lnTo>
                  <a:pt x="9332" y="869"/>
                </a:lnTo>
                <a:lnTo>
                  <a:pt x="9335" y="910"/>
                </a:lnTo>
                <a:lnTo>
                  <a:pt x="9340" y="952"/>
                </a:lnTo>
                <a:lnTo>
                  <a:pt x="9348" y="992"/>
                </a:lnTo>
                <a:lnTo>
                  <a:pt x="9357" y="1032"/>
                </a:lnTo>
                <a:lnTo>
                  <a:pt x="9369" y="1071"/>
                </a:lnTo>
                <a:lnTo>
                  <a:pt x="9381" y="1109"/>
                </a:lnTo>
                <a:lnTo>
                  <a:pt x="9396" y="1147"/>
                </a:lnTo>
                <a:lnTo>
                  <a:pt x="9413" y="1184"/>
                </a:lnTo>
                <a:lnTo>
                  <a:pt x="9431" y="1219"/>
                </a:lnTo>
                <a:lnTo>
                  <a:pt x="9451" y="1253"/>
                </a:lnTo>
                <a:lnTo>
                  <a:pt x="9472" y="1287"/>
                </a:lnTo>
                <a:lnTo>
                  <a:pt x="9495" y="1320"/>
                </a:lnTo>
                <a:lnTo>
                  <a:pt x="9519" y="1350"/>
                </a:lnTo>
                <a:lnTo>
                  <a:pt x="9545" y="1381"/>
                </a:lnTo>
                <a:lnTo>
                  <a:pt x="9573" y="1410"/>
                </a:lnTo>
                <a:lnTo>
                  <a:pt x="9601" y="1437"/>
                </a:lnTo>
                <a:lnTo>
                  <a:pt x="9631" y="1463"/>
                </a:lnTo>
                <a:lnTo>
                  <a:pt x="9662" y="1488"/>
                </a:lnTo>
                <a:lnTo>
                  <a:pt x="9694" y="1511"/>
                </a:lnTo>
                <a:lnTo>
                  <a:pt x="9728" y="1532"/>
                </a:lnTo>
                <a:lnTo>
                  <a:pt x="9762" y="1552"/>
                </a:lnTo>
                <a:lnTo>
                  <a:pt x="9797" y="1571"/>
                </a:lnTo>
                <a:lnTo>
                  <a:pt x="9834" y="1587"/>
                </a:lnTo>
                <a:lnTo>
                  <a:pt x="9872" y="1601"/>
                </a:lnTo>
                <a:lnTo>
                  <a:pt x="9910" y="1615"/>
                </a:lnTo>
                <a:lnTo>
                  <a:pt x="9949" y="1626"/>
                </a:lnTo>
                <a:lnTo>
                  <a:pt x="9989" y="1635"/>
                </a:lnTo>
                <a:lnTo>
                  <a:pt x="10030" y="1643"/>
                </a:lnTo>
                <a:lnTo>
                  <a:pt x="10071" y="1648"/>
                </a:lnTo>
                <a:lnTo>
                  <a:pt x="10113" y="1651"/>
                </a:lnTo>
                <a:lnTo>
                  <a:pt x="10155" y="1652"/>
                </a:lnTo>
                <a:lnTo>
                  <a:pt x="10197" y="1651"/>
                </a:lnTo>
                <a:lnTo>
                  <a:pt x="10239" y="1648"/>
                </a:lnTo>
                <a:lnTo>
                  <a:pt x="10280" y="1643"/>
                </a:lnTo>
                <a:lnTo>
                  <a:pt x="10321" y="1635"/>
                </a:lnTo>
                <a:lnTo>
                  <a:pt x="10360" y="1626"/>
                </a:lnTo>
                <a:lnTo>
                  <a:pt x="10399" y="1615"/>
                </a:lnTo>
                <a:lnTo>
                  <a:pt x="10437" y="1601"/>
                </a:lnTo>
                <a:lnTo>
                  <a:pt x="10475" y="1587"/>
                </a:lnTo>
                <a:lnTo>
                  <a:pt x="10511" y="1571"/>
                </a:lnTo>
                <a:lnTo>
                  <a:pt x="10546" y="1552"/>
                </a:lnTo>
                <a:lnTo>
                  <a:pt x="10581" y="1532"/>
                </a:lnTo>
                <a:lnTo>
                  <a:pt x="10615" y="1511"/>
                </a:lnTo>
                <a:lnTo>
                  <a:pt x="10647" y="1488"/>
                </a:lnTo>
                <a:lnTo>
                  <a:pt x="10678" y="1463"/>
                </a:lnTo>
                <a:lnTo>
                  <a:pt x="10708" y="1437"/>
                </a:lnTo>
                <a:lnTo>
                  <a:pt x="10737" y="1410"/>
                </a:lnTo>
                <a:lnTo>
                  <a:pt x="10764" y="1381"/>
                </a:lnTo>
                <a:lnTo>
                  <a:pt x="10789" y="1350"/>
                </a:lnTo>
                <a:lnTo>
                  <a:pt x="10814" y="1320"/>
                </a:lnTo>
                <a:lnTo>
                  <a:pt x="10837" y="1287"/>
                </a:lnTo>
                <a:lnTo>
                  <a:pt x="10858" y="1253"/>
                </a:lnTo>
                <a:lnTo>
                  <a:pt x="10878" y="1219"/>
                </a:lnTo>
                <a:lnTo>
                  <a:pt x="10896" y="1184"/>
                </a:lnTo>
                <a:lnTo>
                  <a:pt x="10913" y="1147"/>
                </a:lnTo>
                <a:lnTo>
                  <a:pt x="10928" y="1109"/>
                </a:lnTo>
                <a:lnTo>
                  <a:pt x="10940" y="1071"/>
                </a:lnTo>
                <a:lnTo>
                  <a:pt x="10952" y="1032"/>
                </a:lnTo>
                <a:lnTo>
                  <a:pt x="10961" y="992"/>
                </a:lnTo>
                <a:lnTo>
                  <a:pt x="10968" y="952"/>
                </a:lnTo>
                <a:lnTo>
                  <a:pt x="10973" y="910"/>
                </a:lnTo>
                <a:lnTo>
                  <a:pt x="10976" y="869"/>
                </a:lnTo>
                <a:lnTo>
                  <a:pt x="10977" y="827"/>
                </a:lnTo>
                <a:close/>
                <a:moveTo>
                  <a:pt x="9819" y="827"/>
                </a:moveTo>
                <a:lnTo>
                  <a:pt x="9821" y="843"/>
                </a:lnTo>
                <a:lnTo>
                  <a:pt x="9822" y="860"/>
                </a:lnTo>
                <a:lnTo>
                  <a:pt x="9824" y="877"/>
                </a:lnTo>
                <a:lnTo>
                  <a:pt x="9827" y="893"/>
                </a:lnTo>
                <a:lnTo>
                  <a:pt x="9830" y="910"/>
                </a:lnTo>
                <a:lnTo>
                  <a:pt x="9835" y="926"/>
                </a:lnTo>
                <a:lnTo>
                  <a:pt x="9840" y="940"/>
                </a:lnTo>
                <a:lnTo>
                  <a:pt x="9846" y="956"/>
                </a:lnTo>
                <a:lnTo>
                  <a:pt x="9853" y="971"/>
                </a:lnTo>
                <a:lnTo>
                  <a:pt x="9860" y="985"/>
                </a:lnTo>
                <a:lnTo>
                  <a:pt x="9868" y="999"/>
                </a:lnTo>
                <a:lnTo>
                  <a:pt x="9877" y="1013"/>
                </a:lnTo>
                <a:lnTo>
                  <a:pt x="9887" y="1026"/>
                </a:lnTo>
                <a:lnTo>
                  <a:pt x="9896" y="1038"/>
                </a:lnTo>
                <a:lnTo>
                  <a:pt x="9907" y="1051"/>
                </a:lnTo>
                <a:lnTo>
                  <a:pt x="9918" y="1063"/>
                </a:lnTo>
                <a:lnTo>
                  <a:pt x="9930" y="1073"/>
                </a:lnTo>
                <a:lnTo>
                  <a:pt x="9941" y="1084"/>
                </a:lnTo>
                <a:lnTo>
                  <a:pt x="9954" y="1094"/>
                </a:lnTo>
                <a:lnTo>
                  <a:pt x="9968" y="1103"/>
                </a:lnTo>
                <a:lnTo>
                  <a:pt x="9981" y="1112"/>
                </a:lnTo>
                <a:lnTo>
                  <a:pt x="9995" y="1120"/>
                </a:lnTo>
                <a:lnTo>
                  <a:pt x="10010" y="1127"/>
                </a:lnTo>
                <a:lnTo>
                  <a:pt x="10024" y="1134"/>
                </a:lnTo>
                <a:lnTo>
                  <a:pt x="10039" y="1140"/>
                </a:lnTo>
                <a:lnTo>
                  <a:pt x="10055" y="1145"/>
                </a:lnTo>
                <a:lnTo>
                  <a:pt x="10071" y="1150"/>
                </a:lnTo>
                <a:lnTo>
                  <a:pt x="10087" y="1153"/>
                </a:lnTo>
                <a:lnTo>
                  <a:pt x="10103" y="1157"/>
                </a:lnTo>
                <a:lnTo>
                  <a:pt x="10120" y="1159"/>
                </a:lnTo>
                <a:lnTo>
                  <a:pt x="10137" y="1160"/>
                </a:lnTo>
                <a:lnTo>
                  <a:pt x="10155" y="1161"/>
                </a:lnTo>
                <a:lnTo>
                  <a:pt x="10171" y="1160"/>
                </a:lnTo>
                <a:lnTo>
                  <a:pt x="10188" y="1159"/>
                </a:lnTo>
                <a:lnTo>
                  <a:pt x="10205" y="1157"/>
                </a:lnTo>
                <a:lnTo>
                  <a:pt x="10222" y="1153"/>
                </a:lnTo>
                <a:lnTo>
                  <a:pt x="10239" y="1150"/>
                </a:lnTo>
                <a:lnTo>
                  <a:pt x="10254" y="1145"/>
                </a:lnTo>
                <a:lnTo>
                  <a:pt x="10270" y="1140"/>
                </a:lnTo>
                <a:lnTo>
                  <a:pt x="10285" y="1134"/>
                </a:lnTo>
                <a:lnTo>
                  <a:pt x="10300" y="1127"/>
                </a:lnTo>
                <a:lnTo>
                  <a:pt x="10314" y="1120"/>
                </a:lnTo>
                <a:lnTo>
                  <a:pt x="10328" y="1112"/>
                </a:lnTo>
                <a:lnTo>
                  <a:pt x="10342" y="1103"/>
                </a:lnTo>
                <a:lnTo>
                  <a:pt x="10355" y="1094"/>
                </a:lnTo>
                <a:lnTo>
                  <a:pt x="10368" y="1084"/>
                </a:lnTo>
                <a:lnTo>
                  <a:pt x="10379" y="1073"/>
                </a:lnTo>
                <a:lnTo>
                  <a:pt x="10391" y="1063"/>
                </a:lnTo>
                <a:lnTo>
                  <a:pt x="10402" y="1051"/>
                </a:lnTo>
                <a:lnTo>
                  <a:pt x="10413" y="1038"/>
                </a:lnTo>
                <a:lnTo>
                  <a:pt x="10422" y="1026"/>
                </a:lnTo>
                <a:lnTo>
                  <a:pt x="10432" y="1013"/>
                </a:lnTo>
                <a:lnTo>
                  <a:pt x="10440" y="999"/>
                </a:lnTo>
                <a:lnTo>
                  <a:pt x="10449" y="985"/>
                </a:lnTo>
                <a:lnTo>
                  <a:pt x="10456" y="971"/>
                </a:lnTo>
                <a:lnTo>
                  <a:pt x="10462" y="956"/>
                </a:lnTo>
                <a:lnTo>
                  <a:pt x="10469" y="940"/>
                </a:lnTo>
                <a:lnTo>
                  <a:pt x="10474" y="926"/>
                </a:lnTo>
                <a:lnTo>
                  <a:pt x="10478" y="910"/>
                </a:lnTo>
                <a:lnTo>
                  <a:pt x="10482" y="893"/>
                </a:lnTo>
                <a:lnTo>
                  <a:pt x="10485" y="877"/>
                </a:lnTo>
                <a:lnTo>
                  <a:pt x="10488" y="860"/>
                </a:lnTo>
                <a:lnTo>
                  <a:pt x="10489" y="843"/>
                </a:lnTo>
                <a:lnTo>
                  <a:pt x="10489" y="827"/>
                </a:lnTo>
                <a:lnTo>
                  <a:pt x="10489" y="809"/>
                </a:lnTo>
                <a:lnTo>
                  <a:pt x="10488" y="792"/>
                </a:lnTo>
                <a:lnTo>
                  <a:pt x="10485" y="775"/>
                </a:lnTo>
                <a:lnTo>
                  <a:pt x="10482" y="759"/>
                </a:lnTo>
                <a:lnTo>
                  <a:pt x="10478" y="742"/>
                </a:lnTo>
                <a:lnTo>
                  <a:pt x="10474" y="726"/>
                </a:lnTo>
                <a:lnTo>
                  <a:pt x="10469" y="712"/>
                </a:lnTo>
                <a:lnTo>
                  <a:pt x="10462" y="696"/>
                </a:lnTo>
                <a:lnTo>
                  <a:pt x="10456" y="681"/>
                </a:lnTo>
                <a:lnTo>
                  <a:pt x="10449" y="667"/>
                </a:lnTo>
                <a:lnTo>
                  <a:pt x="10440" y="653"/>
                </a:lnTo>
                <a:lnTo>
                  <a:pt x="10432" y="639"/>
                </a:lnTo>
                <a:lnTo>
                  <a:pt x="10422" y="626"/>
                </a:lnTo>
                <a:lnTo>
                  <a:pt x="10413" y="614"/>
                </a:lnTo>
                <a:lnTo>
                  <a:pt x="10402" y="601"/>
                </a:lnTo>
                <a:lnTo>
                  <a:pt x="10391" y="589"/>
                </a:lnTo>
                <a:lnTo>
                  <a:pt x="10379" y="579"/>
                </a:lnTo>
                <a:lnTo>
                  <a:pt x="10368" y="568"/>
                </a:lnTo>
                <a:lnTo>
                  <a:pt x="10355" y="559"/>
                </a:lnTo>
                <a:lnTo>
                  <a:pt x="10342" y="549"/>
                </a:lnTo>
                <a:lnTo>
                  <a:pt x="10328" y="540"/>
                </a:lnTo>
                <a:lnTo>
                  <a:pt x="10314" y="532"/>
                </a:lnTo>
                <a:lnTo>
                  <a:pt x="10300" y="525"/>
                </a:lnTo>
                <a:lnTo>
                  <a:pt x="10285" y="518"/>
                </a:lnTo>
                <a:lnTo>
                  <a:pt x="10270" y="512"/>
                </a:lnTo>
                <a:lnTo>
                  <a:pt x="10254" y="507"/>
                </a:lnTo>
                <a:lnTo>
                  <a:pt x="10239" y="502"/>
                </a:lnTo>
                <a:lnTo>
                  <a:pt x="10222" y="499"/>
                </a:lnTo>
                <a:lnTo>
                  <a:pt x="10205" y="495"/>
                </a:lnTo>
                <a:lnTo>
                  <a:pt x="10188" y="493"/>
                </a:lnTo>
                <a:lnTo>
                  <a:pt x="10171" y="492"/>
                </a:lnTo>
                <a:lnTo>
                  <a:pt x="10155" y="491"/>
                </a:lnTo>
                <a:lnTo>
                  <a:pt x="10137" y="492"/>
                </a:lnTo>
                <a:lnTo>
                  <a:pt x="10120" y="493"/>
                </a:lnTo>
                <a:lnTo>
                  <a:pt x="10103" y="495"/>
                </a:lnTo>
                <a:lnTo>
                  <a:pt x="10087" y="499"/>
                </a:lnTo>
                <a:lnTo>
                  <a:pt x="10071" y="502"/>
                </a:lnTo>
                <a:lnTo>
                  <a:pt x="10055" y="507"/>
                </a:lnTo>
                <a:lnTo>
                  <a:pt x="10039" y="512"/>
                </a:lnTo>
                <a:lnTo>
                  <a:pt x="10024" y="518"/>
                </a:lnTo>
                <a:lnTo>
                  <a:pt x="10010" y="525"/>
                </a:lnTo>
                <a:lnTo>
                  <a:pt x="9995" y="532"/>
                </a:lnTo>
                <a:lnTo>
                  <a:pt x="9981" y="540"/>
                </a:lnTo>
                <a:lnTo>
                  <a:pt x="9968" y="549"/>
                </a:lnTo>
                <a:lnTo>
                  <a:pt x="9954" y="559"/>
                </a:lnTo>
                <a:lnTo>
                  <a:pt x="9941" y="568"/>
                </a:lnTo>
                <a:lnTo>
                  <a:pt x="9930" y="579"/>
                </a:lnTo>
                <a:lnTo>
                  <a:pt x="9918" y="589"/>
                </a:lnTo>
                <a:lnTo>
                  <a:pt x="9907" y="601"/>
                </a:lnTo>
                <a:lnTo>
                  <a:pt x="9896" y="614"/>
                </a:lnTo>
                <a:lnTo>
                  <a:pt x="9887" y="626"/>
                </a:lnTo>
                <a:lnTo>
                  <a:pt x="9877" y="639"/>
                </a:lnTo>
                <a:lnTo>
                  <a:pt x="9868" y="653"/>
                </a:lnTo>
                <a:lnTo>
                  <a:pt x="9860" y="667"/>
                </a:lnTo>
                <a:lnTo>
                  <a:pt x="9853" y="681"/>
                </a:lnTo>
                <a:lnTo>
                  <a:pt x="9846" y="696"/>
                </a:lnTo>
                <a:lnTo>
                  <a:pt x="9840" y="712"/>
                </a:lnTo>
                <a:lnTo>
                  <a:pt x="9835" y="726"/>
                </a:lnTo>
                <a:lnTo>
                  <a:pt x="9830" y="742"/>
                </a:lnTo>
                <a:lnTo>
                  <a:pt x="9827" y="759"/>
                </a:lnTo>
                <a:lnTo>
                  <a:pt x="9824" y="775"/>
                </a:lnTo>
                <a:lnTo>
                  <a:pt x="9822" y="792"/>
                </a:lnTo>
                <a:lnTo>
                  <a:pt x="9821" y="809"/>
                </a:lnTo>
                <a:lnTo>
                  <a:pt x="9819" y="827"/>
                </a:lnTo>
                <a:close/>
                <a:moveTo>
                  <a:pt x="10811" y="827"/>
                </a:moveTo>
                <a:lnTo>
                  <a:pt x="10811" y="867"/>
                </a:lnTo>
                <a:lnTo>
                  <a:pt x="10811" y="907"/>
                </a:lnTo>
                <a:lnTo>
                  <a:pt x="10811" y="946"/>
                </a:lnTo>
                <a:lnTo>
                  <a:pt x="10810" y="986"/>
                </a:lnTo>
                <a:lnTo>
                  <a:pt x="10809" y="1025"/>
                </a:lnTo>
                <a:lnTo>
                  <a:pt x="10807" y="1064"/>
                </a:lnTo>
                <a:lnTo>
                  <a:pt x="10804" y="1103"/>
                </a:lnTo>
                <a:lnTo>
                  <a:pt x="10801" y="1142"/>
                </a:lnTo>
                <a:lnTo>
                  <a:pt x="10800" y="1151"/>
                </a:lnTo>
                <a:lnTo>
                  <a:pt x="10797" y="1161"/>
                </a:lnTo>
                <a:lnTo>
                  <a:pt x="10795" y="1169"/>
                </a:lnTo>
                <a:lnTo>
                  <a:pt x="10792" y="1177"/>
                </a:lnTo>
                <a:lnTo>
                  <a:pt x="10789" y="1183"/>
                </a:lnTo>
                <a:lnTo>
                  <a:pt x="10785" y="1188"/>
                </a:lnTo>
                <a:lnTo>
                  <a:pt x="10781" y="1193"/>
                </a:lnTo>
                <a:lnTo>
                  <a:pt x="10775" y="1198"/>
                </a:lnTo>
                <a:lnTo>
                  <a:pt x="10770" y="1202"/>
                </a:lnTo>
                <a:lnTo>
                  <a:pt x="10764" y="1205"/>
                </a:lnTo>
                <a:lnTo>
                  <a:pt x="10758" y="1207"/>
                </a:lnTo>
                <a:lnTo>
                  <a:pt x="10750" y="1210"/>
                </a:lnTo>
                <a:lnTo>
                  <a:pt x="10733" y="1213"/>
                </a:lnTo>
                <a:lnTo>
                  <a:pt x="10716" y="1216"/>
                </a:lnTo>
                <a:lnTo>
                  <a:pt x="10648" y="1222"/>
                </a:lnTo>
                <a:lnTo>
                  <a:pt x="10579" y="1227"/>
                </a:lnTo>
                <a:lnTo>
                  <a:pt x="10509" y="1231"/>
                </a:lnTo>
                <a:lnTo>
                  <a:pt x="10437" y="1235"/>
                </a:lnTo>
                <a:lnTo>
                  <a:pt x="10366" y="1237"/>
                </a:lnTo>
                <a:lnTo>
                  <a:pt x="10295" y="1238"/>
                </a:lnTo>
                <a:lnTo>
                  <a:pt x="10224" y="1239"/>
                </a:lnTo>
                <a:lnTo>
                  <a:pt x="10155" y="1239"/>
                </a:lnTo>
                <a:lnTo>
                  <a:pt x="10084" y="1239"/>
                </a:lnTo>
                <a:lnTo>
                  <a:pt x="10014" y="1238"/>
                </a:lnTo>
                <a:lnTo>
                  <a:pt x="9942" y="1237"/>
                </a:lnTo>
                <a:lnTo>
                  <a:pt x="9871" y="1235"/>
                </a:lnTo>
                <a:lnTo>
                  <a:pt x="9801" y="1231"/>
                </a:lnTo>
                <a:lnTo>
                  <a:pt x="9730" y="1227"/>
                </a:lnTo>
                <a:lnTo>
                  <a:pt x="9661" y="1222"/>
                </a:lnTo>
                <a:lnTo>
                  <a:pt x="9594" y="1216"/>
                </a:lnTo>
                <a:lnTo>
                  <a:pt x="9575" y="1213"/>
                </a:lnTo>
                <a:lnTo>
                  <a:pt x="9559" y="1210"/>
                </a:lnTo>
                <a:lnTo>
                  <a:pt x="9552" y="1207"/>
                </a:lnTo>
                <a:lnTo>
                  <a:pt x="9545" y="1205"/>
                </a:lnTo>
                <a:lnTo>
                  <a:pt x="9539" y="1202"/>
                </a:lnTo>
                <a:lnTo>
                  <a:pt x="9534" y="1198"/>
                </a:lnTo>
                <a:lnTo>
                  <a:pt x="9529" y="1193"/>
                </a:lnTo>
                <a:lnTo>
                  <a:pt x="9524" y="1188"/>
                </a:lnTo>
                <a:lnTo>
                  <a:pt x="9520" y="1183"/>
                </a:lnTo>
                <a:lnTo>
                  <a:pt x="9517" y="1177"/>
                </a:lnTo>
                <a:lnTo>
                  <a:pt x="9514" y="1169"/>
                </a:lnTo>
                <a:lnTo>
                  <a:pt x="9512" y="1161"/>
                </a:lnTo>
                <a:lnTo>
                  <a:pt x="9510" y="1151"/>
                </a:lnTo>
                <a:lnTo>
                  <a:pt x="9509" y="1142"/>
                </a:lnTo>
                <a:lnTo>
                  <a:pt x="9505" y="1103"/>
                </a:lnTo>
                <a:lnTo>
                  <a:pt x="9502" y="1064"/>
                </a:lnTo>
                <a:lnTo>
                  <a:pt x="9500" y="1025"/>
                </a:lnTo>
                <a:lnTo>
                  <a:pt x="9499" y="986"/>
                </a:lnTo>
                <a:lnTo>
                  <a:pt x="9498" y="946"/>
                </a:lnTo>
                <a:lnTo>
                  <a:pt x="9498" y="907"/>
                </a:lnTo>
                <a:lnTo>
                  <a:pt x="9497" y="867"/>
                </a:lnTo>
                <a:lnTo>
                  <a:pt x="9497" y="827"/>
                </a:lnTo>
                <a:lnTo>
                  <a:pt x="9497" y="785"/>
                </a:lnTo>
                <a:lnTo>
                  <a:pt x="9498" y="745"/>
                </a:lnTo>
                <a:lnTo>
                  <a:pt x="9498" y="706"/>
                </a:lnTo>
                <a:lnTo>
                  <a:pt x="9499" y="666"/>
                </a:lnTo>
                <a:lnTo>
                  <a:pt x="9500" y="627"/>
                </a:lnTo>
                <a:lnTo>
                  <a:pt x="9502" y="588"/>
                </a:lnTo>
                <a:lnTo>
                  <a:pt x="9505" y="549"/>
                </a:lnTo>
                <a:lnTo>
                  <a:pt x="9509" y="510"/>
                </a:lnTo>
                <a:lnTo>
                  <a:pt x="9510" y="501"/>
                </a:lnTo>
                <a:lnTo>
                  <a:pt x="9512" y="491"/>
                </a:lnTo>
                <a:lnTo>
                  <a:pt x="9514" y="483"/>
                </a:lnTo>
                <a:lnTo>
                  <a:pt x="9517" y="475"/>
                </a:lnTo>
                <a:lnTo>
                  <a:pt x="9520" y="469"/>
                </a:lnTo>
                <a:lnTo>
                  <a:pt x="9524" y="464"/>
                </a:lnTo>
                <a:lnTo>
                  <a:pt x="9529" y="459"/>
                </a:lnTo>
                <a:lnTo>
                  <a:pt x="9534" y="454"/>
                </a:lnTo>
                <a:lnTo>
                  <a:pt x="9539" y="450"/>
                </a:lnTo>
                <a:lnTo>
                  <a:pt x="9545" y="447"/>
                </a:lnTo>
                <a:lnTo>
                  <a:pt x="9552" y="445"/>
                </a:lnTo>
                <a:lnTo>
                  <a:pt x="9559" y="442"/>
                </a:lnTo>
                <a:lnTo>
                  <a:pt x="9575" y="439"/>
                </a:lnTo>
                <a:lnTo>
                  <a:pt x="9594" y="436"/>
                </a:lnTo>
                <a:lnTo>
                  <a:pt x="9661" y="430"/>
                </a:lnTo>
                <a:lnTo>
                  <a:pt x="9730" y="425"/>
                </a:lnTo>
                <a:lnTo>
                  <a:pt x="9801" y="421"/>
                </a:lnTo>
                <a:lnTo>
                  <a:pt x="9871" y="417"/>
                </a:lnTo>
                <a:lnTo>
                  <a:pt x="9942" y="415"/>
                </a:lnTo>
                <a:lnTo>
                  <a:pt x="10014" y="414"/>
                </a:lnTo>
                <a:lnTo>
                  <a:pt x="10084" y="413"/>
                </a:lnTo>
                <a:lnTo>
                  <a:pt x="10155" y="413"/>
                </a:lnTo>
                <a:lnTo>
                  <a:pt x="10224" y="413"/>
                </a:lnTo>
                <a:lnTo>
                  <a:pt x="10295" y="414"/>
                </a:lnTo>
                <a:lnTo>
                  <a:pt x="10366" y="415"/>
                </a:lnTo>
                <a:lnTo>
                  <a:pt x="10437" y="417"/>
                </a:lnTo>
                <a:lnTo>
                  <a:pt x="10509" y="421"/>
                </a:lnTo>
                <a:lnTo>
                  <a:pt x="10579" y="425"/>
                </a:lnTo>
                <a:lnTo>
                  <a:pt x="10648" y="430"/>
                </a:lnTo>
                <a:lnTo>
                  <a:pt x="10716" y="436"/>
                </a:lnTo>
                <a:lnTo>
                  <a:pt x="10733" y="439"/>
                </a:lnTo>
                <a:lnTo>
                  <a:pt x="10750" y="442"/>
                </a:lnTo>
                <a:lnTo>
                  <a:pt x="10758" y="445"/>
                </a:lnTo>
                <a:lnTo>
                  <a:pt x="10764" y="447"/>
                </a:lnTo>
                <a:lnTo>
                  <a:pt x="10770" y="450"/>
                </a:lnTo>
                <a:lnTo>
                  <a:pt x="10775" y="454"/>
                </a:lnTo>
                <a:lnTo>
                  <a:pt x="10781" y="459"/>
                </a:lnTo>
                <a:lnTo>
                  <a:pt x="10785" y="464"/>
                </a:lnTo>
                <a:lnTo>
                  <a:pt x="10789" y="469"/>
                </a:lnTo>
                <a:lnTo>
                  <a:pt x="10792" y="475"/>
                </a:lnTo>
                <a:lnTo>
                  <a:pt x="10795" y="483"/>
                </a:lnTo>
                <a:lnTo>
                  <a:pt x="10797" y="491"/>
                </a:lnTo>
                <a:lnTo>
                  <a:pt x="10800" y="501"/>
                </a:lnTo>
                <a:lnTo>
                  <a:pt x="10801" y="510"/>
                </a:lnTo>
                <a:lnTo>
                  <a:pt x="10804" y="549"/>
                </a:lnTo>
                <a:lnTo>
                  <a:pt x="10807" y="588"/>
                </a:lnTo>
                <a:lnTo>
                  <a:pt x="10809" y="627"/>
                </a:lnTo>
                <a:lnTo>
                  <a:pt x="10810" y="666"/>
                </a:lnTo>
                <a:lnTo>
                  <a:pt x="10811" y="706"/>
                </a:lnTo>
                <a:lnTo>
                  <a:pt x="10811" y="745"/>
                </a:lnTo>
                <a:lnTo>
                  <a:pt x="10811" y="785"/>
                </a:lnTo>
                <a:lnTo>
                  <a:pt x="10811" y="827"/>
                </a:lnTo>
                <a:close/>
                <a:moveTo>
                  <a:pt x="12582" y="802"/>
                </a:moveTo>
                <a:lnTo>
                  <a:pt x="12581" y="829"/>
                </a:lnTo>
                <a:lnTo>
                  <a:pt x="12579" y="855"/>
                </a:lnTo>
                <a:lnTo>
                  <a:pt x="12576" y="880"/>
                </a:lnTo>
                <a:lnTo>
                  <a:pt x="12572" y="906"/>
                </a:lnTo>
                <a:lnTo>
                  <a:pt x="12566" y="931"/>
                </a:lnTo>
                <a:lnTo>
                  <a:pt x="12559" y="956"/>
                </a:lnTo>
                <a:lnTo>
                  <a:pt x="12551" y="980"/>
                </a:lnTo>
                <a:lnTo>
                  <a:pt x="12541" y="1004"/>
                </a:lnTo>
                <a:lnTo>
                  <a:pt x="12531" y="1028"/>
                </a:lnTo>
                <a:lnTo>
                  <a:pt x="12518" y="1051"/>
                </a:lnTo>
                <a:lnTo>
                  <a:pt x="12504" y="1074"/>
                </a:lnTo>
                <a:lnTo>
                  <a:pt x="12490" y="1096"/>
                </a:lnTo>
                <a:lnTo>
                  <a:pt x="12474" y="1119"/>
                </a:lnTo>
                <a:lnTo>
                  <a:pt x="12457" y="1141"/>
                </a:lnTo>
                <a:lnTo>
                  <a:pt x="12438" y="1162"/>
                </a:lnTo>
                <a:lnTo>
                  <a:pt x="12418" y="1183"/>
                </a:lnTo>
                <a:lnTo>
                  <a:pt x="12398" y="1203"/>
                </a:lnTo>
                <a:lnTo>
                  <a:pt x="12377" y="1222"/>
                </a:lnTo>
                <a:lnTo>
                  <a:pt x="12356" y="1240"/>
                </a:lnTo>
                <a:lnTo>
                  <a:pt x="12334" y="1257"/>
                </a:lnTo>
                <a:lnTo>
                  <a:pt x="12312" y="1271"/>
                </a:lnTo>
                <a:lnTo>
                  <a:pt x="12289" y="1285"/>
                </a:lnTo>
                <a:lnTo>
                  <a:pt x="12267" y="1298"/>
                </a:lnTo>
                <a:lnTo>
                  <a:pt x="12244" y="1308"/>
                </a:lnTo>
                <a:lnTo>
                  <a:pt x="12220" y="1319"/>
                </a:lnTo>
                <a:lnTo>
                  <a:pt x="12196" y="1327"/>
                </a:lnTo>
                <a:lnTo>
                  <a:pt x="12171" y="1335"/>
                </a:lnTo>
                <a:lnTo>
                  <a:pt x="12147" y="1340"/>
                </a:lnTo>
                <a:lnTo>
                  <a:pt x="12122" y="1345"/>
                </a:lnTo>
                <a:lnTo>
                  <a:pt x="12096" y="1348"/>
                </a:lnTo>
                <a:lnTo>
                  <a:pt x="12071" y="1349"/>
                </a:lnTo>
                <a:lnTo>
                  <a:pt x="12044" y="1350"/>
                </a:lnTo>
                <a:lnTo>
                  <a:pt x="12013" y="1349"/>
                </a:lnTo>
                <a:lnTo>
                  <a:pt x="11983" y="1348"/>
                </a:lnTo>
                <a:lnTo>
                  <a:pt x="11953" y="1344"/>
                </a:lnTo>
                <a:lnTo>
                  <a:pt x="11925" y="1340"/>
                </a:lnTo>
                <a:lnTo>
                  <a:pt x="11896" y="1334"/>
                </a:lnTo>
                <a:lnTo>
                  <a:pt x="11868" y="1326"/>
                </a:lnTo>
                <a:lnTo>
                  <a:pt x="11842" y="1318"/>
                </a:lnTo>
                <a:lnTo>
                  <a:pt x="11814" y="1307"/>
                </a:lnTo>
                <a:lnTo>
                  <a:pt x="11789" y="1297"/>
                </a:lnTo>
                <a:lnTo>
                  <a:pt x="11763" y="1284"/>
                </a:lnTo>
                <a:lnTo>
                  <a:pt x="11739" y="1269"/>
                </a:lnTo>
                <a:lnTo>
                  <a:pt x="11714" y="1255"/>
                </a:lnTo>
                <a:lnTo>
                  <a:pt x="11691" y="1238"/>
                </a:lnTo>
                <a:lnTo>
                  <a:pt x="11668" y="1220"/>
                </a:lnTo>
                <a:lnTo>
                  <a:pt x="11646" y="1200"/>
                </a:lnTo>
                <a:lnTo>
                  <a:pt x="11624" y="1180"/>
                </a:lnTo>
                <a:lnTo>
                  <a:pt x="11603" y="1158"/>
                </a:lnTo>
                <a:lnTo>
                  <a:pt x="11584" y="1135"/>
                </a:lnTo>
                <a:lnTo>
                  <a:pt x="11566" y="1112"/>
                </a:lnTo>
                <a:lnTo>
                  <a:pt x="11550" y="1088"/>
                </a:lnTo>
                <a:lnTo>
                  <a:pt x="11534" y="1065"/>
                </a:lnTo>
                <a:lnTo>
                  <a:pt x="11520" y="1039"/>
                </a:lnTo>
                <a:lnTo>
                  <a:pt x="11508" y="1014"/>
                </a:lnTo>
                <a:lnTo>
                  <a:pt x="11496" y="988"/>
                </a:lnTo>
                <a:lnTo>
                  <a:pt x="11485" y="961"/>
                </a:lnTo>
                <a:lnTo>
                  <a:pt x="11477" y="934"/>
                </a:lnTo>
                <a:lnTo>
                  <a:pt x="11470" y="907"/>
                </a:lnTo>
                <a:lnTo>
                  <a:pt x="11464" y="878"/>
                </a:lnTo>
                <a:lnTo>
                  <a:pt x="11459" y="849"/>
                </a:lnTo>
                <a:lnTo>
                  <a:pt x="11456" y="819"/>
                </a:lnTo>
                <a:lnTo>
                  <a:pt x="11454" y="789"/>
                </a:lnTo>
                <a:lnTo>
                  <a:pt x="11453" y="758"/>
                </a:lnTo>
                <a:lnTo>
                  <a:pt x="11454" y="727"/>
                </a:lnTo>
                <a:lnTo>
                  <a:pt x="11456" y="697"/>
                </a:lnTo>
                <a:lnTo>
                  <a:pt x="11459" y="667"/>
                </a:lnTo>
                <a:lnTo>
                  <a:pt x="11464" y="638"/>
                </a:lnTo>
                <a:lnTo>
                  <a:pt x="11470" y="609"/>
                </a:lnTo>
                <a:lnTo>
                  <a:pt x="11477" y="582"/>
                </a:lnTo>
                <a:lnTo>
                  <a:pt x="11485" y="555"/>
                </a:lnTo>
                <a:lnTo>
                  <a:pt x="11496" y="527"/>
                </a:lnTo>
                <a:lnTo>
                  <a:pt x="11508" y="502"/>
                </a:lnTo>
                <a:lnTo>
                  <a:pt x="11520" y="477"/>
                </a:lnTo>
                <a:lnTo>
                  <a:pt x="11534" y="451"/>
                </a:lnTo>
                <a:lnTo>
                  <a:pt x="11550" y="427"/>
                </a:lnTo>
                <a:lnTo>
                  <a:pt x="11566" y="404"/>
                </a:lnTo>
                <a:lnTo>
                  <a:pt x="11584" y="381"/>
                </a:lnTo>
                <a:lnTo>
                  <a:pt x="11603" y="358"/>
                </a:lnTo>
                <a:lnTo>
                  <a:pt x="11624" y="337"/>
                </a:lnTo>
                <a:lnTo>
                  <a:pt x="11646" y="316"/>
                </a:lnTo>
                <a:lnTo>
                  <a:pt x="11668" y="297"/>
                </a:lnTo>
                <a:lnTo>
                  <a:pt x="11691" y="278"/>
                </a:lnTo>
                <a:lnTo>
                  <a:pt x="11714" y="263"/>
                </a:lnTo>
                <a:lnTo>
                  <a:pt x="11739" y="247"/>
                </a:lnTo>
                <a:lnTo>
                  <a:pt x="11763" y="233"/>
                </a:lnTo>
                <a:lnTo>
                  <a:pt x="11789" y="220"/>
                </a:lnTo>
                <a:lnTo>
                  <a:pt x="11814" y="209"/>
                </a:lnTo>
                <a:lnTo>
                  <a:pt x="11842" y="198"/>
                </a:lnTo>
                <a:lnTo>
                  <a:pt x="11868" y="190"/>
                </a:lnTo>
                <a:lnTo>
                  <a:pt x="11896" y="182"/>
                </a:lnTo>
                <a:lnTo>
                  <a:pt x="11925" y="176"/>
                </a:lnTo>
                <a:lnTo>
                  <a:pt x="11953" y="172"/>
                </a:lnTo>
                <a:lnTo>
                  <a:pt x="11983" y="169"/>
                </a:lnTo>
                <a:lnTo>
                  <a:pt x="12013" y="167"/>
                </a:lnTo>
                <a:lnTo>
                  <a:pt x="12044" y="166"/>
                </a:lnTo>
                <a:lnTo>
                  <a:pt x="12071" y="167"/>
                </a:lnTo>
                <a:lnTo>
                  <a:pt x="12096" y="168"/>
                </a:lnTo>
                <a:lnTo>
                  <a:pt x="12121" y="171"/>
                </a:lnTo>
                <a:lnTo>
                  <a:pt x="12146" y="174"/>
                </a:lnTo>
                <a:lnTo>
                  <a:pt x="12170" y="179"/>
                </a:lnTo>
                <a:lnTo>
                  <a:pt x="12196" y="184"/>
                </a:lnTo>
                <a:lnTo>
                  <a:pt x="12219" y="192"/>
                </a:lnTo>
                <a:lnTo>
                  <a:pt x="12243" y="199"/>
                </a:lnTo>
                <a:lnTo>
                  <a:pt x="12266" y="209"/>
                </a:lnTo>
                <a:lnTo>
                  <a:pt x="12289" y="218"/>
                </a:lnTo>
                <a:lnTo>
                  <a:pt x="12311" y="230"/>
                </a:lnTo>
                <a:lnTo>
                  <a:pt x="12333" y="242"/>
                </a:lnTo>
                <a:lnTo>
                  <a:pt x="12355" y="255"/>
                </a:lnTo>
                <a:lnTo>
                  <a:pt x="12376" y="270"/>
                </a:lnTo>
                <a:lnTo>
                  <a:pt x="12397" y="285"/>
                </a:lnTo>
                <a:lnTo>
                  <a:pt x="12418" y="302"/>
                </a:lnTo>
                <a:lnTo>
                  <a:pt x="12430" y="312"/>
                </a:lnTo>
                <a:lnTo>
                  <a:pt x="12439" y="323"/>
                </a:lnTo>
                <a:lnTo>
                  <a:pt x="12448" y="335"/>
                </a:lnTo>
                <a:lnTo>
                  <a:pt x="12455" y="347"/>
                </a:lnTo>
                <a:lnTo>
                  <a:pt x="12460" y="361"/>
                </a:lnTo>
                <a:lnTo>
                  <a:pt x="12464" y="374"/>
                </a:lnTo>
                <a:lnTo>
                  <a:pt x="12467" y="389"/>
                </a:lnTo>
                <a:lnTo>
                  <a:pt x="12467" y="404"/>
                </a:lnTo>
                <a:lnTo>
                  <a:pt x="12467" y="417"/>
                </a:lnTo>
                <a:lnTo>
                  <a:pt x="12464" y="431"/>
                </a:lnTo>
                <a:lnTo>
                  <a:pt x="12461" y="443"/>
                </a:lnTo>
                <a:lnTo>
                  <a:pt x="12457" y="455"/>
                </a:lnTo>
                <a:lnTo>
                  <a:pt x="12452" y="467"/>
                </a:lnTo>
                <a:lnTo>
                  <a:pt x="12446" y="478"/>
                </a:lnTo>
                <a:lnTo>
                  <a:pt x="12438" y="488"/>
                </a:lnTo>
                <a:lnTo>
                  <a:pt x="12429" y="498"/>
                </a:lnTo>
                <a:lnTo>
                  <a:pt x="12419" y="506"/>
                </a:lnTo>
                <a:lnTo>
                  <a:pt x="12409" y="514"/>
                </a:lnTo>
                <a:lnTo>
                  <a:pt x="12397" y="521"/>
                </a:lnTo>
                <a:lnTo>
                  <a:pt x="12387" y="526"/>
                </a:lnTo>
                <a:lnTo>
                  <a:pt x="12374" y="530"/>
                </a:lnTo>
                <a:lnTo>
                  <a:pt x="12362" y="533"/>
                </a:lnTo>
                <a:lnTo>
                  <a:pt x="12349" y="536"/>
                </a:lnTo>
                <a:lnTo>
                  <a:pt x="12335" y="536"/>
                </a:lnTo>
                <a:lnTo>
                  <a:pt x="12324" y="536"/>
                </a:lnTo>
                <a:lnTo>
                  <a:pt x="12312" y="533"/>
                </a:lnTo>
                <a:lnTo>
                  <a:pt x="12302" y="531"/>
                </a:lnTo>
                <a:lnTo>
                  <a:pt x="12290" y="528"/>
                </a:lnTo>
                <a:lnTo>
                  <a:pt x="12280" y="524"/>
                </a:lnTo>
                <a:lnTo>
                  <a:pt x="12270" y="519"/>
                </a:lnTo>
                <a:lnTo>
                  <a:pt x="12261" y="512"/>
                </a:lnTo>
                <a:lnTo>
                  <a:pt x="12251" y="505"/>
                </a:lnTo>
                <a:lnTo>
                  <a:pt x="12240" y="495"/>
                </a:lnTo>
                <a:lnTo>
                  <a:pt x="12228" y="487"/>
                </a:lnTo>
                <a:lnTo>
                  <a:pt x="12217" y="480"/>
                </a:lnTo>
                <a:lnTo>
                  <a:pt x="12205" y="472"/>
                </a:lnTo>
                <a:lnTo>
                  <a:pt x="12192" y="466"/>
                </a:lnTo>
                <a:lnTo>
                  <a:pt x="12180" y="460"/>
                </a:lnTo>
                <a:lnTo>
                  <a:pt x="12167" y="454"/>
                </a:lnTo>
                <a:lnTo>
                  <a:pt x="12155" y="449"/>
                </a:lnTo>
                <a:lnTo>
                  <a:pt x="12142" y="445"/>
                </a:lnTo>
                <a:lnTo>
                  <a:pt x="12128" y="441"/>
                </a:lnTo>
                <a:lnTo>
                  <a:pt x="12115" y="438"/>
                </a:lnTo>
                <a:lnTo>
                  <a:pt x="12101" y="435"/>
                </a:lnTo>
                <a:lnTo>
                  <a:pt x="12087" y="433"/>
                </a:lnTo>
                <a:lnTo>
                  <a:pt x="12073" y="431"/>
                </a:lnTo>
                <a:lnTo>
                  <a:pt x="12059" y="431"/>
                </a:lnTo>
                <a:lnTo>
                  <a:pt x="12044" y="430"/>
                </a:lnTo>
                <a:lnTo>
                  <a:pt x="12028" y="431"/>
                </a:lnTo>
                <a:lnTo>
                  <a:pt x="12011" y="432"/>
                </a:lnTo>
                <a:lnTo>
                  <a:pt x="11994" y="433"/>
                </a:lnTo>
                <a:lnTo>
                  <a:pt x="11978" y="436"/>
                </a:lnTo>
                <a:lnTo>
                  <a:pt x="11962" y="440"/>
                </a:lnTo>
                <a:lnTo>
                  <a:pt x="11947" y="444"/>
                </a:lnTo>
                <a:lnTo>
                  <a:pt x="11932" y="448"/>
                </a:lnTo>
                <a:lnTo>
                  <a:pt x="11917" y="454"/>
                </a:lnTo>
                <a:lnTo>
                  <a:pt x="11903" y="461"/>
                </a:lnTo>
                <a:lnTo>
                  <a:pt x="11889" y="467"/>
                </a:lnTo>
                <a:lnTo>
                  <a:pt x="11874" y="475"/>
                </a:lnTo>
                <a:lnTo>
                  <a:pt x="11862" y="484"/>
                </a:lnTo>
                <a:lnTo>
                  <a:pt x="11848" y="492"/>
                </a:lnTo>
                <a:lnTo>
                  <a:pt x="11835" y="503"/>
                </a:lnTo>
                <a:lnTo>
                  <a:pt x="11823" y="513"/>
                </a:lnTo>
                <a:lnTo>
                  <a:pt x="11811" y="525"/>
                </a:lnTo>
                <a:lnTo>
                  <a:pt x="11800" y="537"/>
                </a:lnTo>
                <a:lnTo>
                  <a:pt x="11789" y="549"/>
                </a:lnTo>
                <a:lnTo>
                  <a:pt x="11779" y="562"/>
                </a:lnTo>
                <a:lnTo>
                  <a:pt x="11769" y="575"/>
                </a:lnTo>
                <a:lnTo>
                  <a:pt x="11761" y="588"/>
                </a:lnTo>
                <a:lnTo>
                  <a:pt x="11753" y="602"/>
                </a:lnTo>
                <a:lnTo>
                  <a:pt x="11746" y="616"/>
                </a:lnTo>
                <a:lnTo>
                  <a:pt x="11740" y="630"/>
                </a:lnTo>
                <a:lnTo>
                  <a:pt x="11734" y="645"/>
                </a:lnTo>
                <a:lnTo>
                  <a:pt x="11729" y="660"/>
                </a:lnTo>
                <a:lnTo>
                  <a:pt x="11725" y="676"/>
                </a:lnTo>
                <a:lnTo>
                  <a:pt x="11722" y="692"/>
                </a:lnTo>
                <a:lnTo>
                  <a:pt x="11720" y="707"/>
                </a:lnTo>
                <a:lnTo>
                  <a:pt x="11718" y="724"/>
                </a:lnTo>
                <a:lnTo>
                  <a:pt x="11717" y="741"/>
                </a:lnTo>
                <a:lnTo>
                  <a:pt x="11717" y="758"/>
                </a:lnTo>
                <a:lnTo>
                  <a:pt x="11717" y="775"/>
                </a:lnTo>
                <a:lnTo>
                  <a:pt x="11718" y="792"/>
                </a:lnTo>
                <a:lnTo>
                  <a:pt x="11720" y="809"/>
                </a:lnTo>
                <a:lnTo>
                  <a:pt x="11722" y="824"/>
                </a:lnTo>
                <a:lnTo>
                  <a:pt x="11725" y="840"/>
                </a:lnTo>
                <a:lnTo>
                  <a:pt x="11729" y="855"/>
                </a:lnTo>
                <a:lnTo>
                  <a:pt x="11734" y="871"/>
                </a:lnTo>
                <a:lnTo>
                  <a:pt x="11740" y="886"/>
                </a:lnTo>
                <a:lnTo>
                  <a:pt x="11746" y="899"/>
                </a:lnTo>
                <a:lnTo>
                  <a:pt x="11753" y="914"/>
                </a:lnTo>
                <a:lnTo>
                  <a:pt x="11761" y="928"/>
                </a:lnTo>
                <a:lnTo>
                  <a:pt x="11769" y="940"/>
                </a:lnTo>
                <a:lnTo>
                  <a:pt x="11779" y="954"/>
                </a:lnTo>
                <a:lnTo>
                  <a:pt x="11789" y="967"/>
                </a:lnTo>
                <a:lnTo>
                  <a:pt x="11800" y="979"/>
                </a:lnTo>
                <a:lnTo>
                  <a:pt x="11811" y="991"/>
                </a:lnTo>
                <a:lnTo>
                  <a:pt x="11823" y="1003"/>
                </a:lnTo>
                <a:lnTo>
                  <a:pt x="11835" y="1013"/>
                </a:lnTo>
                <a:lnTo>
                  <a:pt x="11848" y="1024"/>
                </a:lnTo>
                <a:lnTo>
                  <a:pt x="11862" y="1032"/>
                </a:lnTo>
                <a:lnTo>
                  <a:pt x="11874" y="1042"/>
                </a:lnTo>
                <a:lnTo>
                  <a:pt x="11889" y="1049"/>
                </a:lnTo>
                <a:lnTo>
                  <a:pt x="11903" y="1056"/>
                </a:lnTo>
                <a:lnTo>
                  <a:pt x="11917" y="1063"/>
                </a:lnTo>
                <a:lnTo>
                  <a:pt x="11932" y="1068"/>
                </a:lnTo>
                <a:lnTo>
                  <a:pt x="11947" y="1072"/>
                </a:lnTo>
                <a:lnTo>
                  <a:pt x="11962" y="1076"/>
                </a:lnTo>
                <a:lnTo>
                  <a:pt x="11978" y="1080"/>
                </a:lnTo>
                <a:lnTo>
                  <a:pt x="11994" y="1083"/>
                </a:lnTo>
                <a:lnTo>
                  <a:pt x="12011" y="1085"/>
                </a:lnTo>
                <a:lnTo>
                  <a:pt x="12028" y="1086"/>
                </a:lnTo>
                <a:lnTo>
                  <a:pt x="12044" y="1086"/>
                </a:lnTo>
                <a:lnTo>
                  <a:pt x="12064" y="1085"/>
                </a:lnTo>
                <a:lnTo>
                  <a:pt x="12084" y="1083"/>
                </a:lnTo>
                <a:lnTo>
                  <a:pt x="12103" y="1080"/>
                </a:lnTo>
                <a:lnTo>
                  <a:pt x="12123" y="1074"/>
                </a:lnTo>
                <a:lnTo>
                  <a:pt x="12141" y="1068"/>
                </a:lnTo>
                <a:lnTo>
                  <a:pt x="12160" y="1060"/>
                </a:lnTo>
                <a:lnTo>
                  <a:pt x="12178" y="1050"/>
                </a:lnTo>
                <a:lnTo>
                  <a:pt x="12196" y="1038"/>
                </a:lnTo>
                <a:lnTo>
                  <a:pt x="12212" y="1027"/>
                </a:lnTo>
                <a:lnTo>
                  <a:pt x="12227" y="1014"/>
                </a:lnTo>
                <a:lnTo>
                  <a:pt x="12242" y="1000"/>
                </a:lnTo>
                <a:lnTo>
                  <a:pt x="12255" y="987"/>
                </a:lnTo>
                <a:lnTo>
                  <a:pt x="12269" y="971"/>
                </a:lnTo>
                <a:lnTo>
                  <a:pt x="12281" y="955"/>
                </a:lnTo>
                <a:lnTo>
                  <a:pt x="12292" y="937"/>
                </a:lnTo>
                <a:lnTo>
                  <a:pt x="12303" y="919"/>
                </a:lnTo>
                <a:lnTo>
                  <a:pt x="12121" y="919"/>
                </a:lnTo>
                <a:lnTo>
                  <a:pt x="12108" y="919"/>
                </a:lnTo>
                <a:lnTo>
                  <a:pt x="12098" y="917"/>
                </a:lnTo>
                <a:lnTo>
                  <a:pt x="12086" y="915"/>
                </a:lnTo>
                <a:lnTo>
                  <a:pt x="12076" y="911"/>
                </a:lnTo>
                <a:lnTo>
                  <a:pt x="12066" y="907"/>
                </a:lnTo>
                <a:lnTo>
                  <a:pt x="12057" y="900"/>
                </a:lnTo>
                <a:lnTo>
                  <a:pt x="12047" y="894"/>
                </a:lnTo>
                <a:lnTo>
                  <a:pt x="12039" y="886"/>
                </a:lnTo>
                <a:lnTo>
                  <a:pt x="12031" y="877"/>
                </a:lnTo>
                <a:lnTo>
                  <a:pt x="12024" y="869"/>
                </a:lnTo>
                <a:lnTo>
                  <a:pt x="12018" y="859"/>
                </a:lnTo>
                <a:lnTo>
                  <a:pt x="12014" y="849"/>
                </a:lnTo>
                <a:lnTo>
                  <a:pt x="12010" y="838"/>
                </a:lnTo>
                <a:lnTo>
                  <a:pt x="12007" y="828"/>
                </a:lnTo>
                <a:lnTo>
                  <a:pt x="12005" y="816"/>
                </a:lnTo>
                <a:lnTo>
                  <a:pt x="12004" y="803"/>
                </a:lnTo>
                <a:lnTo>
                  <a:pt x="12005" y="792"/>
                </a:lnTo>
                <a:lnTo>
                  <a:pt x="12007" y="780"/>
                </a:lnTo>
                <a:lnTo>
                  <a:pt x="12010" y="770"/>
                </a:lnTo>
                <a:lnTo>
                  <a:pt x="12014" y="759"/>
                </a:lnTo>
                <a:lnTo>
                  <a:pt x="12018" y="750"/>
                </a:lnTo>
                <a:lnTo>
                  <a:pt x="12024" y="739"/>
                </a:lnTo>
                <a:lnTo>
                  <a:pt x="12031" y="731"/>
                </a:lnTo>
                <a:lnTo>
                  <a:pt x="12039" y="722"/>
                </a:lnTo>
                <a:lnTo>
                  <a:pt x="12047" y="714"/>
                </a:lnTo>
                <a:lnTo>
                  <a:pt x="12057" y="707"/>
                </a:lnTo>
                <a:lnTo>
                  <a:pt x="12066" y="701"/>
                </a:lnTo>
                <a:lnTo>
                  <a:pt x="12076" y="696"/>
                </a:lnTo>
                <a:lnTo>
                  <a:pt x="12086" y="693"/>
                </a:lnTo>
                <a:lnTo>
                  <a:pt x="12098" y="689"/>
                </a:lnTo>
                <a:lnTo>
                  <a:pt x="12108" y="688"/>
                </a:lnTo>
                <a:lnTo>
                  <a:pt x="12121" y="687"/>
                </a:lnTo>
                <a:lnTo>
                  <a:pt x="12467" y="687"/>
                </a:lnTo>
                <a:lnTo>
                  <a:pt x="12479" y="688"/>
                </a:lnTo>
                <a:lnTo>
                  <a:pt x="12490" y="689"/>
                </a:lnTo>
                <a:lnTo>
                  <a:pt x="12501" y="693"/>
                </a:lnTo>
                <a:lnTo>
                  <a:pt x="12511" y="696"/>
                </a:lnTo>
                <a:lnTo>
                  <a:pt x="12521" y="701"/>
                </a:lnTo>
                <a:lnTo>
                  <a:pt x="12531" y="706"/>
                </a:lnTo>
                <a:lnTo>
                  <a:pt x="12540" y="714"/>
                </a:lnTo>
                <a:lnTo>
                  <a:pt x="12549" y="721"/>
                </a:lnTo>
                <a:lnTo>
                  <a:pt x="12556" y="730"/>
                </a:lnTo>
                <a:lnTo>
                  <a:pt x="12563" y="739"/>
                </a:lnTo>
                <a:lnTo>
                  <a:pt x="12568" y="749"/>
                </a:lnTo>
                <a:lnTo>
                  <a:pt x="12574" y="758"/>
                </a:lnTo>
                <a:lnTo>
                  <a:pt x="12577" y="769"/>
                </a:lnTo>
                <a:lnTo>
                  <a:pt x="12580" y="779"/>
                </a:lnTo>
                <a:lnTo>
                  <a:pt x="12581" y="791"/>
                </a:lnTo>
                <a:lnTo>
                  <a:pt x="12582" y="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76" tIns="34288" rIns="68576" bIns="34288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chemeClr val="bg1"/>
              </a:solidFill>
            </a:endParaRPr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8207730" y="536111"/>
            <a:ext cx="377582" cy="377909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81194" tIns="40597" rIns="81194" bIns="40597" numCol="1" anchor="t" anchorCtr="0" compatLnSpc="1">
            <a:prstTxWarp prst="textNoShape">
              <a:avLst/>
            </a:prstTxWarp>
          </a:bodyPr>
          <a:lstStyle/>
          <a:p>
            <a:endParaRPr lang="pt-BR" sz="918">
              <a:solidFill>
                <a:srgbClr val="FF0000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6439501" y="2064516"/>
            <a:ext cx="2019436" cy="2102543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350"/>
              </a:lnSpc>
            </a:pP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Muitos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softwares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publicação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editores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páginas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na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internet agora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usam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Lorem Ipsum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como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texto-modelo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padrão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, 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uma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rápida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busca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por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'lorem ipsum'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mostra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vários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websites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ainda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em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sua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fase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construção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.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Várias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versões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novas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surgiram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longo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dos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anos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eventualmente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por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acidente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, 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às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vezes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propósito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(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injetando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humor, e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coisas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 do </a:t>
            </a:r>
            <a:r>
              <a:rPr lang="en-US" sz="900" dirty="0" err="1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gênero</a:t>
            </a:r>
            <a:r>
              <a:rPr lang="en-US" sz="900" dirty="0">
                <a:solidFill>
                  <a:schemeClr val="bg1"/>
                </a:solidFill>
                <a:latin typeface="Globotipo Texto" charset="0"/>
                <a:ea typeface="Globotipo Texto" charset="0"/>
                <a:cs typeface="Globotipo Texto" charset="0"/>
              </a:rPr>
              <a:t>).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5487" y="3389621"/>
            <a:ext cx="1807670" cy="265131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6" name="Rectangle 25"/>
          <p:cNvSpPr/>
          <p:nvPr/>
        </p:nvSpPr>
        <p:spPr>
          <a:xfrm>
            <a:off x="-2742" y="1456815"/>
            <a:ext cx="1116704" cy="2793489"/>
          </a:xfrm>
          <a:prstGeom prst="rect">
            <a:avLst/>
          </a:prstGeom>
          <a:solidFill>
            <a:srgbClr val="3BB9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255487" y="1726070"/>
            <a:ext cx="1807670" cy="1595416"/>
          </a:xfrm>
          <a:prstGeom prst="rect">
            <a:avLst/>
          </a:prstGeom>
          <a:solidFill>
            <a:srgbClr val="626EEF"/>
          </a:solidFill>
          <a:ln>
            <a:noFill/>
          </a:ln>
        </p:spPr>
        <p:txBody>
          <a:bodyPr vert="horz" lIns="134993" tIns="134993" rIns="134993" bIns="134993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25"/>
              </a:lnSpc>
            </a:pPr>
            <a:r>
              <a:rPr lang="en-US" sz="2100" dirty="0">
                <a:solidFill>
                  <a:srgbClr val="FFD6B5"/>
                </a:solidFill>
                <a:latin typeface="Globotipo Texto" charset="0"/>
                <a:ea typeface="Globotipo Texto" charset="0"/>
                <a:cs typeface="Globotipo Texto" charset="0"/>
              </a:rPr>
              <a:t>O TÍTULO ENTRA AQUI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BE1E643D-74DA-4038-A21F-C7D17275B7CB}"/>
              </a:ext>
            </a:extLst>
          </p:cNvPr>
          <p:cNvSpPr/>
          <p:nvPr/>
        </p:nvSpPr>
        <p:spPr>
          <a:xfrm>
            <a:off x="3821969" y="4412510"/>
            <a:ext cx="1453775" cy="358513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16" name="CaixaDeTexto 15">
            <a:extLst>
              <a:ext uri="{FF2B5EF4-FFF2-40B4-BE49-F238E27FC236}">
                <a16:creationId xmlns="" xmlns:a16="http://schemas.microsoft.com/office/drawing/2014/main" id="{A1F77F3D-5350-420A-8794-A53B38D41902}"/>
              </a:ext>
            </a:extLst>
          </p:cNvPr>
          <p:cNvSpPr txBox="1"/>
          <p:nvPr/>
        </p:nvSpPr>
        <p:spPr>
          <a:xfrm>
            <a:off x="4001393" y="4454980"/>
            <a:ext cx="1106118" cy="23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18" dirty="0">
                <a:solidFill>
                  <a:srgbClr val="626EEF"/>
                </a:solidFill>
                <a:latin typeface="Globotipo Texto" panose="00000500000000000000" pitchFamily="50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5250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" b="5101"/>
          <a:stretch>
            <a:fillRect/>
          </a:stretch>
        </p:blipFill>
        <p:spPr>
          <a:xfrm>
            <a:off x="4538663" y="304800"/>
            <a:ext cx="4248150" cy="2543175"/>
          </a:xfrm>
          <a:prstGeom prst="rect">
            <a:avLst/>
          </a:prstGeom>
        </p:spPr>
      </p:pic>
      <p:pic>
        <p:nvPicPr>
          <p:cNvPr id="10" name="Espaço Reservado para Imagem 9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1" b="11031"/>
          <a:stretch>
            <a:fillRect/>
          </a:stretch>
        </p:blipFill>
        <p:spPr>
          <a:xfrm>
            <a:off x="4143375" y="3227785"/>
            <a:ext cx="3100388" cy="1610915"/>
          </a:xfrm>
          <a:prstGeom prst="rect">
            <a:avLst/>
          </a:prstGeom>
        </p:spPr>
      </p:pic>
      <p:pic>
        <p:nvPicPr>
          <p:cNvPr id="8" name="Espaço Reservado para Imagem 7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b="4690"/>
          <a:stretch>
            <a:fillRect/>
          </a:stretch>
        </p:blipFill>
        <p:spPr>
          <a:xfrm>
            <a:off x="357188" y="304800"/>
            <a:ext cx="3137297" cy="4295775"/>
          </a:xfr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006337" y="4333582"/>
            <a:ext cx="439342" cy="438443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4424" tIns="47213" rIns="94424" bIns="47213" numCol="1" anchor="t" anchorCtr="0" compatLnSpc="1">
            <a:prstTxWarp prst="textNoShape">
              <a:avLst/>
            </a:prstTxWarp>
          </a:bodyPr>
          <a:lstStyle/>
          <a:p>
            <a:endParaRPr lang="pt-BR" sz="1225">
              <a:solidFill>
                <a:srgbClr val="FF0000"/>
              </a:solidFill>
              <a:latin typeface="Globotipo Condensada" panose="00000506000000000000" pitchFamily="50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570194" y="1986804"/>
            <a:ext cx="1890000" cy="242047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15" name="Retângulo 14"/>
          <p:cNvSpPr/>
          <p:nvPr/>
        </p:nvSpPr>
        <p:spPr>
          <a:xfrm>
            <a:off x="3570194" y="2269192"/>
            <a:ext cx="2106000" cy="242047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16" name="Retângulo 15"/>
          <p:cNvSpPr/>
          <p:nvPr/>
        </p:nvSpPr>
        <p:spPr>
          <a:xfrm>
            <a:off x="3570194" y="2551581"/>
            <a:ext cx="1755000" cy="242047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17" name="Retângulo 16"/>
          <p:cNvSpPr/>
          <p:nvPr/>
        </p:nvSpPr>
        <p:spPr>
          <a:xfrm>
            <a:off x="3570194" y="2833968"/>
            <a:ext cx="1782000" cy="242047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18" name="Retângulo 17"/>
          <p:cNvSpPr/>
          <p:nvPr/>
        </p:nvSpPr>
        <p:spPr>
          <a:xfrm>
            <a:off x="3570194" y="3116357"/>
            <a:ext cx="1134000" cy="242047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18"/>
          </a:p>
        </p:txBody>
      </p:sp>
      <p:sp>
        <p:nvSpPr>
          <p:cNvPr id="7" name="Retângulo 6"/>
          <p:cNvSpPr/>
          <p:nvPr/>
        </p:nvSpPr>
        <p:spPr>
          <a:xfrm>
            <a:off x="3213733" y="684239"/>
            <a:ext cx="2746676" cy="2901924"/>
          </a:xfrm>
          <a:prstGeom prst="rect">
            <a:avLst/>
          </a:prstGeom>
          <a:noFill/>
          <a:ln w="76200">
            <a:solidFill>
              <a:srgbClr val="0495DE"/>
            </a:solidFill>
            <a:miter lim="800000"/>
          </a:ln>
        </p:spPr>
        <p:txBody>
          <a:bodyPr wrap="square" lIns="432000" tIns="432000" rIns="432000" bIns="146933">
            <a:noAutofit/>
          </a:bodyPr>
          <a:lstStyle/>
          <a:p>
            <a:r>
              <a:rPr lang="pt-BR" sz="2400" dirty="0">
                <a:latin typeface="Globotipo Texto Black" panose="00000A00000000000000" pitchFamily="50" charset="0"/>
              </a:rPr>
              <a:t>IPSUN </a:t>
            </a:r>
          </a:p>
          <a:p>
            <a:r>
              <a:rPr lang="pt-BR" sz="2400" dirty="0">
                <a:latin typeface="Globotipo Texto Black" panose="00000A00000000000000" pitchFamily="50" charset="0"/>
              </a:rPr>
              <a:t>LOREN</a:t>
            </a:r>
            <a:endParaRPr lang="pt-BR" sz="750" dirty="0">
              <a:latin typeface="Globotipo Texto Black" panose="00000A00000000000000" pitchFamily="50" charset="0"/>
            </a:endParaRPr>
          </a:p>
          <a:p>
            <a:endParaRPr lang="pt-BR" sz="816" dirty="0">
              <a:latin typeface="Globotipo Texto" panose="00000500000000000000" pitchFamily="50" charset="0"/>
            </a:endParaRPr>
          </a:p>
          <a:p>
            <a:pPr>
              <a:lnSpc>
                <a:spcPts val="2100"/>
              </a:lnSpc>
            </a:pPr>
            <a:r>
              <a:rPr lang="pt-BR" sz="1225" dirty="0">
                <a:latin typeface="Globotipo Texto" panose="00000500000000000000" pitchFamily="50" charset="0"/>
              </a:rPr>
              <a:t>Ut </a:t>
            </a:r>
            <a:r>
              <a:rPr lang="pt-BR" sz="1225" dirty="0" err="1">
                <a:latin typeface="Globotipo Texto" panose="00000500000000000000" pitchFamily="50" charset="0"/>
              </a:rPr>
              <a:t>consequat</a:t>
            </a:r>
            <a:r>
              <a:rPr lang="pt-BR" sz="1225" dirty="0">
                <a:latin typeface="Globotipo Texto" panose="00000500000000000000" pitchFamily="50" charset="0"/>
              </a:rPr>
              <a:t>. </a:t>
            </a:r>
            <a:r>
              <a:rPr lang="pt-BR" sz="1225" dirty="0" err="1">
                <a:latin typeface="Globotipo Texto" panose="00000500000000000000" pitchFamily="50" charset="0"/>
              </a:rPr>
              <a:t>Duis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aute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irure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dolor</a:t>
            </a:r>
            <a:r>
              <a:rPr lang="pt-BR" sz="1225" dirty="0">
                <a:latin typeface="Globotipo Texto" panose="00000500000000000000" pitchFamily="50" charset="0"/>
              </a:rPr>
              <a:t> in </a:t>
            </a:r>
            <a:r>
              <a:rPr lang="pt-BR" sz="1225" dirty="0" err="1">
                <a:latin typeface="Globotipo Texto" panose="00000500000000000000" pitchFamily="50" charset="0"/>
              </a:rPr>
              <a:t>reprehenderit</a:t>
            </a:r>
            <a:r>
              <a:rPr lang="pt-BR" sz="1225" dirty="0">
                <a:latin typeface="Globotipo Texto" panose="00000500000000000000" pitchFamily="50" charset="0"/>
              </a:rPr>
              <a:t> in </a:t>
            </a:r>
            <a:r>
              <a:rPr lang="pt-BR" sz="1225" dirty="0" err="1">
                <a:latin typeface="Globotipo Texto" panose="00000500000000000000" pitchFamily="50" charset="0"/>
              </a:rPr>
              <a:t>voluptate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velit</a:t>
            </a:r>
            <a:r>
              <a:rPr lang="pt-BR" sz="1225" dirty="0">
                <a:latin typeface="Globotipo Texto" panose="00000500000000000000" pitchFamily="50" charset="0"/>
              </a:rPr>
              <a:t> esse </a:t>
            </a:r>
            <a:r>
              <a:rPr lang="pt-BR" sz="1225" dirty="0" err="1">
                <a:latin typeface="Globotipo Texto" panose="00000500000000000000" pitchFamily="50" charset="0"/>
              </a:rPr>
              <a:t>cillum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dolore</a:t>
            </a:r>
            <a:r>
              <a:rPr lang="pt-BR" sz="1225" dirty="0">
                <a:latin typeface="Globotipo Texto" panose="00000500000000000000" pitchFamily="50" charset="0"/>
              </a:rPr>
              <a:t> eu </a:t>
            </a:r>
            <a:r>
              <a:rPr lang="pt-BR" sz="1225" dirty="0" err="1">
                <a:latin typeface="Globotipo Texto" panose="00000500000000000000" pitchFamily="50" charset="0"/>
              </a:rPr>
              <a:t>fugiat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nulla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pariatur</a:t>
            </a:r>
            <a:r>
              <a:rPr lang="pt-BR" sz="1225" dirty="0">
                <a:latin typeface="Globotipo Texto" panose="00000500000000000000" pitchFamily="50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7356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131" b="29131"/>
          <a:stretch>
            <a:fillRect/>
          </a:stretch>
        </p:blipFill>
        <p:spPr>
          <a:xfrm>
            <a:off x="0" y="379810"/>
            <a:ext cx="9144000" cy="2544365"/>
          </a:xfrm>
        </p:spPr>
      </p:pic>
      <p:sp>
        <p:nvSpPr>
          <p:cNvPr id="16" name="Rectangle 15"/>
          <p:cNvSpPr/>
          <p:nvPr/>
        </p:nvSpPr>
        <p:spPr>
          <a:xfrm rot="5400000">
            <a:off x="4089191" y="4126812"/>
            <a:ext cx="1586943" cy="446433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8"/>
          </a:p>
        </p:txBody>
      </p:sp>
      <p:sp>
        <p:nvSpPr>
          <p:cNvPr id="7" name="Retângulo 6"/>
          <p:cNvSpPr/>
          <p:nvPr/>
        </p:nvSpPr>
        <p:spPr>
          <a:xfrm flipH="1">
            <a:off x="4900777" y="3158291"/>
            <a:ext cx="1748540" cy="1502917"/>
          </a:xfrm>
          <a:prstGeom prst="rect">
            <a:avLst/>
          </a:prstGeom>
          <a:solidFill>
            <a:srgbClr val="3BB9F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dirty="0"/>
          </a:p>
          <a:p>
            <a:pPr algn="ctr"/>
            <a:endParaRPr lang="fr-FR" sz="1200" dirty="0"/>
          </a:p>
        </p:txBody>
      </p:sp>
      <p:sp>
        <p:nvSpPr>
          <p:cNvPr id="13" name="Retângulo 12"/>
          <p:cNvSpPr/>
          <p:nvPr/>
        </p:nvSpPr>
        <p:spPr>
          <a:xfrm>
            <a:off x="422997" y="1410834"/>
            <a:ext cx="3864479" cy="3551131"/>
          </a:xfrm>
          <a:prstGeom prst="rect">
            <a:avLst/>
          </a:prstGeom>
          <a:noFill/>
          <a:ln w="76200">
            <a:solidFill>
              <a:srgbClr val="3BB9FF"/>
            </a:solidFill>
            <a:miter lim="800000"/>
          </a:ln>
        </p:spPr>
        <p:txBody>
          <a:bodyPr wrap="square" lIns="270000" tIns="432000" rIns="270000" bIns="146933">
            <a:noAutofit/>
          </a:bodyPr>
          <a:lstStyle/>
          <a:p>
            <a:r>
              <a:rPr lang="pt-BR" sz="2993" dirty="0">
                <a:solidFill>
                  <a:schemeClr val="bg1"/>
                </a:solidFill>
                <a:latin typeface="Globotipo Texto Black" panose="00000A00000000000000" pitchFamily="50" charset="0"/>
              </a:rPr>
              <a:t>IPSUN LOREN</a:t>
            </a:r>
          </a:p>
          <a:p>
            <a:r>
              <a:rPr lang="pt-BR" sz="2993" dirty="0">
                <a:solidFill>
                  <a:schemeClr val="bg1"/>
                </a:solidFill>
                <a:latin typeface="Globotipo Texto Black" panose="00000A00000000000000" pitchFamily="50" charset="0"/>
              </a:rPr>
              <a:t>EXCEPTEUR SINT </a:t>
            </a:r>
          </a:p>
          <a:p>
            <a:endParaRPr lang="pt-BR" sz="816" dirty="0"/>
          </a:p>
          <a:p>
            <a:endParaRPr lang="pt-BR" sz="816" dirty="0"/>
          </a:p>
          <a:p>
            <a:endParaRPr lang="pt-BR" sz="816" dirty="0">
              <a:latin typeface="Globotipo Texto" panose="00000500000000000000" pitchFamily="50" charset="0"/>
            </a:endParaRPr>
          </a:p>
          <a:p>
            <a:r>
              <a:rPr lang="pt-BR" sz="1225" dirty="0">
                <a:latin typeface="Globotipo Texto" panose="00000500000000000000" pitchFamily="50" charset="0"/>
              </a:rPr>
              <a:t>Ut </a:t>
            </a:r>
            <a:r>
              <a:rPr lang="pt-BR" sz="1225" dirty="0" err="1">
                <a:latin typeface="Globotipo Texto" panose="00000500000000000000" pitchFamily="50" charset="0"/>
              </a:rPr>
              <a:t>enim</a:t>
            </a:r>
            <a:r>
              <a:rPr lang="pt-BR" sz="1225" dirty="0">
                <a:latin typeface="Globotipo Texto" panose="00000500000000000000" pitchFamily="50" charset="0"/>
              </a:rPr>
              <a:t> ad </a:t>
            </a:r>
            <a:r>
              <a:rPr lang="pt-BR" sz="1225" dirty="0" err="1">
                <a:latin typeface="Globotipo Texto" panose="00000500000000000000" pitchFamily="50" charset="0"/>
              </a:rPr>
              <a:t>minim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veniam</a:t>
            </a:r>
            <a:r>
              <a:rPr lang="pt-BR" sz="1225" dirty="0">
                <a:latin typeface="Globotipo Texto" panose="00000500000000000000" pitchFamily="50" charset="0"/>
              </a:rPr>
              <a:t>, quis </a:t>
            </a:r>
            <a:r>
              <a:rPr lang="pt-BR" sz="1225" dirty="0" err="1">
                <a:latin typeface="Globotipo Texto" panose="00000500000000000000" pitchFamily="50" charset="0"/>
              </a:rPr>
              <a:t>nostrud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exercitation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ullamco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laboris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nisi</a:t>
            </a:r>
            <a:r>
              <a:rPr lang="pt-BR" sz="1225" dirty="0">
                <a:latin typeface="Globotipo Texto" panose="00000500000000000000" pitchFamily="50" charset="0"/>
              </a:rPr>
              <a:t> ut </a:t>
            </a:r>
            <a:r>
              <a:rPr lang="pt-BR" sz="1225" dirty="0" err="1">
                <a:latin typeface="Globotipo Texto" panose="00000500000000000000" pitchFamily="50" charset="0"/>
              </a:rPr>
              <a:t>aliquip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ex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ea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commodo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consequat</a:t>
            </a:r>
            <a:r>
              <a:rPr lang="pt-BR" sz="1225" dirty="0">
                <a:latin typeface="Globotipo Texto" panose="00000500000000000000" pitchFamily="50" charset="0"/>
              </a:rPr>
              <a:t>. </a:t>
            </a:r>
            <a:r>
              <a:rPr lang="pt-BR" sz="1225" dirty="0" err="1">
                <a:latin typeface="Globotipo Texto" panose="00000500000000000000" pitchFamily="50" charset="0"/>
              </a:rPr>
              <a:t>Duis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aute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irure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dolor</a:t>
            </a:r>
            <a:r>
              <a:rPr lang="pt-BR" sz="1225" dirty="0">
                <a:latin typeface="Globotipo Texto" panose="00000500000000000000" pitchFamily="50" charset="0"/>
              </a:rPr>
              <a:t> in </a:t>
            </a:r>
            <a:r>
              <a:rPr lang="pt-BR" sz="1225" dirty="0" err="1">
                <a:latin typeface="Globotipo Texto" panose="00000500000000000000" pitchFamily="50" charset="0"/>
              </a:rPr>
              <a:t>reprehenderit</a:t>
            </a:r>
            <a:r>
              <a:rPr lang="pt-BR" sz="1225" dirty="0">
                <a:latin typeface="Globotipo Texto" panose="00000500000000000000" pitchFamily="50" charset="0"/>
              </a:rPr>
              <a:t> in </a:t>
            </a:r>
            <a:r>
              <a:rPr lang="pt-BR" sz="1225" dirty="0" err="1">
                <a:latin typeface="Globotipo Texto" panose="00000500000000000000" pitchFamily="50" charset="0"/>
              </a:rPr>
              <a:t>voluptate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velit</a:t>
            </a:r>
            <a:r>
              <a:rPr lang="pt-BR" sz="1225" dirty="0">
                <a:latin typeface="Globotipo Texto" panose="00000500000000000000" pitchFamily="50" charset="0"/>
              </a:rPr>
              <a:t> esse </a:t>
            </a:r>
            <a:r>
              <a:rPr lang="pt-BR" sz="1225" dirty="0" err="1">
                <a:latin typeface="Globotipo Texto" panose="00000500000000000000" pitchFamily="50" charset="0"/>
              </a:rPr>
              <a:t>cillum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dolore</a:t>
            </a:r>
            <a:r>
              <a:rPr lang="pt-BR" sz="1225" dirty="0">
                <a:latin typeface="Globotipo Texto" panose="00000500000000000000" pitchFamily="50" charset="0"/>
              </a:rPr>
              <a:t> eu </a:t>
            </a:r>
            <a:r>
              <a:rPr lang="pt-BR" sz="1225" dirty="0" err="1">
                <a:latin typeface="Globotipo Texto" panose="00000500000000000000" pitchFamily="50" charset="0"/>
              </a:rPr>
              <a:t>fugiat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nulla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pariatur</a:t>
            </a:r>
            <a:r>
              <a:rPr lang="pt-BR" sz="1225" dirty="0">
                <a:latin typeface="Globotipo Texto" panose="00000500000000000000" pitchFamily="50" charset="0"/>
              </a:rPr>
              <a:t>. </a:t>
            </a:r>
          </a:p>
          <a:p>
            <a:endParaRPr lang="pt-BR" sz="1225" dirty="0">
              <a:latin typeface="Globotipo Texto" panose="00000500000000000000" pitchFamily="50" charset="0"/>
            </a:endParaRPr>
          </a:p>
          <a:p>
            <a:r>
              <a:rPr lang="pt-BR" sz="1225" dirty="0" err="1">
                <a:latin typeface="Globotipo Texto" panose="00000500000000000000" pitchFamily="50" charset="0"/>
              </a:rPr>
              <a:t>Proident</a:t>
            </a:r>
            <a:r>
              <a:rPr lang="pt-BR" sz="1225" dirty="0">
                <a:latin typeface="Globotipo Texto" panose="00000500000000000000" pitchFamily="50" charset="0"/>
              </a:rPr>
              <a:t>, sunt in culpa </a:t>
            </a:r>
            <a:r>
              <a:rPr lang="pt-BR" sz="1225" dirty="0" err="1">
                <a:latin typeface="Globotipo Texto" panose="00000500000000000000" pitchFamily="50" charset="0"/>
              </a:rPr>
              <a:t>qui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officia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deserunt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mollit</a:t>
            </a:r>
            <a:r>
              <a:rPr lang="pt-BR" sz="1225" dirty="0">
                <a:latin typeface="Globotipo Texto" panose="00000500000000000000" pitchFamily="50" charset="0"/>
              </a:rPr>
              <a:t> </a:t>
            </a:r>
            <a:r>
              <a:rPr lang="pt-BR" sz="1225" dirty="0" err="1">
                <a:latin typeface="Globotipo Texto" panose="00000500000000000000" pitchFamily="50" charset="0"/>
              </a:rPr>
              <a:t>anim</a:t>
            </a:r>
            <a:r>
              <a:rPr lang="pt-BR" sz="1225" dirty="0">
                <a:latin typeface="Globotipo Texto" panose="00000500000000000000" pitchFamily="50" charset="0"/>
              </a:rPr>
              <a:t> id est </a:t>
            </a:r>
            <a:r>
              <a:rPr lang="pt-BR" sz="1225" dirty="0" err="1">
                <a:latin typeface="Globotipo Texto" panose="00000500000000000000" pitchFamily="50" charset="0"/>
              </a:rPr>
              <a:t>laborum</a:t>
            </a:r>
            <a:r>
              <a:rPr lang="pt-BR" sz="1225" dirty="0">
                <a:latin typeface="Globotipo Texto" panose="00000500000000000000" pitchFamily="50" charset="0"/>
              </a:rPr>
              <a:t>.</a:t>
            </a:r>
          </a:p>
        </p:txBody>
      </p:sp>
      <p:sp>
        <p:nvSpPr>
          <p:cNvPr id="9" name="Freeform 7"/>
          <p:cNvSpPr>
            <a:spLocks noChangeAspect="1" noChangeArrowheads="1"/>
          </p:cNvSpPr>
          <p:nvPr/>
        </p:nvSpPr>
        <p:spPr bwMode="auto">
          <a:xfrm>
            <a:off x="5530288" y="4042469"/>
            <a:ext cx="489518" cy="407325"/>
          </a:xfrm>
          <a:custGeom>
            <a:avLst/>
            <a:gdLst>
              <a:gd name="T0" fmla="*/ 2875 w 2969"/>
              <a:gd name="T1" fmla="*/ 1968 h 2469"/>
              <a:gd name="T2" fmla="*/ 2875 w 2969"/>
              <a:gd name="T3" fmla="*/ 1968 h 2469"/>
              <a:gd name="T4" fmla="*/ 2781 w 2969"/>
              <a:gd name="T5" fmla="*/ 1874 h 2469"/>
              <a:gd name="T6" fmla="*/ 2781 w 2969"/>
              <a:gd name="T7" fmla="*/ 219 h 2469"/>
              <a:gd name="T8" fmla="*/ 2750 w 2969"/>
              <a:gd name="T9" fmla="*/ 188 h 2469"/>
              <a:gd name="T10" fmla="*/ 219 w 2969"/>
              <a:gd name="T11" fmla="*/ 188 h 2469"/>
              <a:gd name="T12" fmla="*/ 188 w 2969"/>
              <a:gd name="T13" fmla="*/ 219 h 2469"/>
              <a:gd name="T14" fmla="*/ 188 w 2969"/>
              <a:gd name="T15" fmla="*/ 1749 h 2469"/>
              <a:gd name="T16" fmla="*/ 219 w 2969"/>
              <a:gd name="T17" fmla="*/ 1749 h 2469"/>
              <a:gd name="T18" fmla="*/ 2562 w 2969"/>
              <a:gd name="T19" fmla="*/ 1749 h 2469"/>
              <a:gd name="T20" fmla="*/ 2687 w 2969"/>
              <a:gd name="T21" fmla="*/ 1874 h 2469"/>
              <a:gd name="T22" fmla="*/ 2562 w 2969"/>
              <a:gd name="T23" fmla="*/ 1968 h 2469"/>
              <a:gd name="T24" fmla="*/ 219 w 2969"/>
              <a:gd name="T25" fmla="*/ 1968 h 2469"/>
              <a:gd name="T26" fmla="*/ 0 w 2969"/>
              <a:gd name="T27" fmla="*/ 1749 h 2469"/>
              <a:gd name="T28" fmla="*/ 0 w 2969"/>
              <a:gd name="T29" fmla="*/ 219 h 2469"/>
              <a:gd name="T30" fmla="*/ 219 w 2969"/>
              <a:gd name="T31" fmla="*/ 0 h 2469"/>
              <a:gd name="T32" fmla="*/ 2750 w 2969"/>
              <a:gd name="T33" fmla="*/ 0 h 2469"/>
              <a:gd name="T34" fmla="*/ 2968 w 2969"/>
              <a:gd name="T35" fmla="*/ 219 h 2469"/>
              <a:gd name="T36" fmla="*/ 2968 w 2969"/>
              <a:gd name="T37" fmla="*/ 1874 h 2469"/>
              <a:gd name="T38" fmla="*/ 2875 w 2969"/>
              <a:gd name="T39" fmla="*/ 1968 h 2469"/>
              <a:gd name="T40" fmla="*/ 1562 w 2969"/>
              <a:gd name="T41" fmla="*/ 2374 h 2469"/>
              <a:gd name="T42" fmla="*/ 1562 w 2969"/>
              <a:gd name="T43" fmla="*/ 2374 h 2469"/>
              <a:gd name="T44" fmla="*/ 1562 w 2969"/>
              <a:gd name="T45" fmla="*/ 2156 h 2469"/>
              <a:gd name="T46" fmla="*/ 1469 w 2969"/>
              <a:gd name="T47" fmla="*/ 2031 h 2469"/>
              <a:gd name="T48" fmla="*/ 1376 w 2969"/>
              <a:gd name="T49" fmla="*/ 2156 h 2469"/>
              <a:gd name="T50" fmla="*/ 1376 w 2969"/>
              <a:gd name="T51" fmla="*/ 2281 h 2469"/>
              <a:gd name="T52" fmla="*/ 657 w 2969"/>
              <a:gd name="T53" fmla="*/ 2281 h 2469"/>
              <a:gd name="T54" fmla="*/ 563 w 2969"/>
              <a:gd name="T55" fmla="*/ 2374 h 2469"/>
              <a:gd name="T56" fmla="*/ 657 w 2969"/>
              <a:gd name="T57" fmla="*/ 2468 h 2469"/>
              <a:gd name="T58" fmla="*/ 1469 w 2969"/>
              <a:gd name="T59" fmla="*/ 2468 h 2469"/>
              <a:gd name="T60" fmla="*/ 1562 w 2969"/>
              <a:gd name="T61" fmla="*/ 2374 h 2469"/>
              <a:gd name="T62" fmla="*/ 2406 w 2969"/>
              <a:gd name="T63" fmla="*/ 2374 h 2469"/>
              <a:gd name="T64" fmla="*/ 2406 w 2969"/>
              <a:gd name="T65" fmla="*/ 2374 h 2469"/>
              <a:gd name="T66" fmla="*/ 2312 w 2969"/>
              <a:gd name="T67" fmla="*/ 2281 h 2469"/>
              <a:gd name="T68" fmla="*/ 1750 w 2969"/>
              <a:gd name="T69" fmla="*/ 2281 h 2469"/>
              <a:gd name="T70" fmla="*/ 1656 w 2969"/>
              <a:gd name="T71" fmla="*/ 2374 h 2469"/>
              <a:gd name="T72" fmla="*/ 1750 w 2969"/>
              <a:gd name="T73" fmla="*/ 2468 h 2469"/>
              <a:gd name="T74" fmla="*/ 2312 w 2969"/>
              <a:gd name="T75" fmla="*/ 2468 h 2469"/>
              <a:gd name="T76" fmla="*/ 2406 w 2969"/>
              <a:gd name="T77" fmla="*/ 2374 h 2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969" h="2469">
                <a:moveTo>
                  <a:pt x="2875" y="1968"/>
                </a:moveTo>
                <a:lnTo>
                  <a:pt x="2875" y="1968"/>
                </a:lnTo>
                <a:cubicBezTo>
                  <a:pt x="2812" y="1968"/>
                  <a:pt x="2781" y="1906"/>
                  <a:pt x="2781" y="1874"/>
                </a:cubicBezTo>
                <a:cubicBezTo>
                  <a:pt x="2781" y="219"/>
                  <a:pt x="2781" y="219"/>
                  <a:pt x="2781" y="219"/>
                </a:cubicBezTo>
                <a:cubicBezTo>
                  <a:pt x="2781" y="188"/>
                  <a:pt x="2750" y="188"/>
                  <a:pt x="2750" y="188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188" y="188"/>
                  <a:pt x="188" y="188"/>
                  <a:pt x="188" y="219"/>
                </a:cubicBezTo>
                <a:cubicBezTo>
                  <a:pt x="188" y="1749"/>
                  <a:pt x="188" y="1749"/>
                  <a:pt x="188" y="1749"/>
                </a:cubicBezTo>
                <a:cubicBezTo>
                  <a:pt x="188" y="1749"/>
                  <a:pt x="188" y="1749"/>
                  <a:pt x="219" y="1749"/>
                </a:cubicBezTo>
                <a:cubicBezTo>
                  <a:pt x="2562" y="1749"/>
                  <a:pt x="2562" y="1749"/>
                  <a:pt x="2562" y="1749"/>
                </a:cubicBezTo>
                <a:cubicBezTo>
                  <a:pt x="2625" y="1749"/>
                  <a:pt x="2687" y="1812"/>
                  <a:pt x="2687" y="1874"/>
                </a:cubicBezTo>
                <a:cubicBezTo>
                  <a:pt x="2687" y="1906"/>
                  <a:pt x="2625" y="1968"/>
                  <a:pt x="2562" y="1968"/>
                </a:cubicBezTo>
                <a:cubicBezTo>
                  <a:pt x="219" y="1968"/>
                  <a:pt x="219" y="1968"/>
                  <a:pt x="219" y="1968"/>
                </a:cubicBezTo>
                <a:cubicBezTo>
                  <a:pt x="94" y="1968"/>
                  <a:pt x="0" y="1874"/>
                  <a:pt x="0" y="1749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94"/>
                  <a:pt x="94" y="0"/>
                  <a:pt x="219" y="0"/>
                </a:cubicBezTo>
                <a:cubicBezTo>
                  <a:pt x="2750" y="0"/>
                  <a:pt x="2750" y="0"/>
                  <a:pt x="2750" y="0"/>
                </a:cubicBezTo>
                <a:cubicBezTo>
                  <a:pt x="2875" y="0"/>
                  <a:pt x="2968" y="94"/>
                  <a:pt x="2968" y="219"/>
                </a:cubicBezTo>
                <a:cubicBezTo>
                  <a:pt x="2968" y="1874"/>
                  <a:pt x="2968" y="1874"/>
                  <a:pt x="2968" y="1874"/>
                </a:cubicBezTo>
                <a:cubicBezTo>
                  <a:pt x="2968" y="1906"/>
                  <a:pt x="2906" y="1968"/>
                  <a:pt x="2875" y="1968"/>
                </a:cubicBezTo>
                <a:close/>
                <a:moveTo>
                  <a:pt x="1562" y="2374"/>
                </a:moveTo>
                <a:lnTo>
                  <a:pt x="1562" y="2374"/>
                </a:lnTo>
                <a:cubicBezTo>
                  <a:pt x="1562" y="2156"/>
                  <a:pt x="1562" y="2156"/>
                  <a:pt x="1562" y="2156"/>
                </a:cubicBezTo>
                <a:cubicBezTo>
                  <a:pt x="1562" y="2093"/>
                  <a:pt x="1531" y="2031"/>
                  <a:pt x="1469" y="2031"/>
                </a:cubicBezTo>
                <a:cubicBezTo>
                  <a:pt x="1438" y="2031"/>
                  <a:pt x="1376" y="2093"/>
                  <a:pt x="1376" y="2156"/>
                </a:cubicBezTo>
                <a:cubicBezTo>
                  <a:pt x="1376" y="2281"/>
                  <a:pt x="1376" y="2281"/>
                  <a:pt x="1376" y="2281"/>
                </a:cubicBezTo>
                <a:cubicBezTo>
                  <a:pt x="657" y="2281"/>
                  <a:pt x="657" y="2281"/>
                  <a:pt x="657" y="2281"/>
                </a:cubicBezTo>
                <a:cubicBezTo>
                  <a:pt x="594" y="2281"/>
                  <a:pt x="563" y="2343"/>
                  <a:pt x="563" y="2374"/>
                </a:cubicBezTo>
                <a:cubicBezTo>
                  <a:pt x="563" y="2437"/>
                  <a:pt x="594" y="2468"/>
                  <a:pt x="657" y="2468"/>
                </a:cubicBezTo>
                <a:cubicBezTo>
                  <a:pt x="1469" y="2468"/>
                  <a:pt x="1469" y="2468"/>
                  <a:pt x="1469" y="2468"/>
                </a:cubicBezTo>
                <a:cubicBezTo>
                  <a:pt x="1531" y="2468"/>
                  <a:pt x="1562" y="2437"/>
                  <a:pt x="1562" y="2374"/>
                </a:cubicBezTo>
                <a:close/>
                <a:moveTo>
                  <a:pt x="2406" y="2374"/>
                </a:moveTo>
                <a:lnTo>
                  <a:pt x="2406" y="2374"/>
                </a:lnTo>
                <a:cubicBezTo>
                  <a:pt x="2406" y="2343"/>
                  <a:pt x="2343" y="2281"/>
                  <a:pt x="2312" y="2281"/>
                </a:cubicBezTo>
                <a:cubicBezTo>
                  <a:pt x="1750" y="2281"/>
                  <a:pt x="1750" y="2281"/>
                  <a:pt x="1750" y="2281"/>
                </a:cubicBezTo>
                <a:cubicBezTo>
                  <a:pt x="1687" y="2281"/>
                  <a:pt x="1656" y="2343"/>
                  <a:pt x="1656" y="2374"/>
                </a:cubicBezTo>
                <a:cubicBezTo>
                  <a:pt x="1656" y="2437"/>
                  <a:pt x="1687" y="2468"/>
                  <a:pt x="1750" y="2468"/>
                </a:cubicBezTo>
                <a:cubicBezTo>
                  <a:pt x="2312" y="2468"/>
                  <a:pt x="2312" y="2468"/>
                  <a:pt x="2312" y="2468"/>
                </a:cubicBezTo>
                <a:cubicBezTo>
                  <a:pt x="2343" y="2468"/>
                  <a:pt x="2406" y="2437"/>
                  <a:pt x="2406" y="23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pt-BR" sz="918"/>
          </a:p>
        </p:txBody>
      </p:sp>
      <p:sp>
        <p:nvSpPr>
          <p:cNvPr id="11" name="Retângulo 10"/>
          <p:cNvSpPr/>
          <p:nvPr/>
        </p:nvSpPr>
        <p:spPr>
          <a:xfrm flipH="1">
            <a:off x="6972464" y="3158291"/>
            <a:ext cx="1748540" cy="1502917"/>
          </a:xfrm>
          <a:prstGeom prst="rect">
            <a:avLst/>
          </a:prstGeom>
          <a:solidFill>
            <a:srgbClr val="FFF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dirty="0"/>
          </a:p>
        </p:txBody>
      </p:sp>
      <p:sp>
        <p:nvSpPr>
          <p:cNvPr id="14" name="Freeform 3"/>
          <p:cNvSpPr>
            <a:spLocks noChangeAspect="1" noChangeArrowheads="1"/>
          </p:cNvSpPr>
          <p:nvPr/>
        </p:nvSpPr>
        <p:spPr bwMode="auto">
          <a:xfrm>
            <a:off x="7728565" y="4044981"/>
            <a:ext cx="236339" cy="404813"/>
          </a:xfrm>
          <a:custGeom>
            <a:avLst/>
            <a:gdLst>
              <a:gd name="T0" fmla="*/ 1656 w 1750"/>
              <a:gd name="T1" fmla="*/ 2999 h 3000"/>
              <a:gd name="T2" fmla="*/ 1656 w 1750"/>
              <a:gd name="T3" fmla="*/ 2999 h 3000"/>
              <a:gd name="T4" fmla="*/ 1562 w 1750"/>
              <a:gd name="T5" fmla="*/ 2906 h 3000"/>
              <a:gd name="T6" fmla="*/ 1562 w 1750"/>
              <a:gd name="T7" fmla="*/ 219 h 3000"/>
              <a:gd name="T8" fmla="*/ 1562 w 1750"/>
              <a:gd name="T9" fmla="*/ 188 h 3000"/>
              <a:gd name="T10" fmla="*/ 188 w 1750"/>
              <a:gd name="T11" fmla="*/ 188 h 3000"/>
              <a:gd name="T12" fmla="*/ 188 w 1750"/>
              <a:gd name="T13" fmla="*/ 219 h 3000"/>
              <a:gd name="T14" fmla="*/ 188 w 1750"/>
              <a:gd name="T15" fmla="*/ 2812 h 3000"/>
              <a:gd name="T16" fmla="*/ 188 w 1750"/>
              <a:gd name="T17" fmla="*/ 2812 h 3000"/>
              <a:gd name="T18" fmla="*/ 1374 w 1750"/>
              <a:gd name="T19" fmla="*/ 2812 h 3000"/>
              <a:gd name="T20" fmla="*/ 1468 w 1750"/>
              <a:gd name="T21" fmla="*/ 2906 h 3000"/>
              <a:gd name="T22" fmla="*/ 1374 w 1750"/>
              <a:gd name="T23" fmla="*/ 2999 h 3000"/>
              <a:gd name="T24" fmla="*/ 188 w 1750"/>
              <a:gd name="T25" fmla="*/ 2999 h 3000"/>
              <a:gd name="T26" fmla="*/ 0 w 1750"/>
              <a:gd name="T27" fmla="*/ 2812 h 3000"/>
              <a:gd name="T28" fmla="*/ 0 w 1750"/>
              <a:gd name="T29" fmla="*/ 219 h 3000"/>
              <a:gd name="T30" fmla="*/ 188 w 1750"/>
              <a:gd name="T31" fmla="*/ 0 h 3000"/>
              <a:gd name="T32" fmla="*/ 1562 w 1750"/>
              <a:gd name="T33" fmla="*/ 0 h 3000"/>
              <a:gd name="T34" fmla="*/ 1749 w 1750"/>
              <a:gd name="T35" fmla="*/ 219 h 3000"/>
              <a:gd name="T36" fmla="*/ 1749 w 1750"/>
              <a:gd name="T37" fmla="*/ 2906 h 3000"/>
              <a:gd name="T38" fmla="*/ 1656 w 1750"/>
              <a:gd name="T39" fmla="*/ 2999 h 3000"/>
              <a:gd name="T40" fmla="*/ 1468 w 1750"/>
              <a:gd name="T41" fmla="*/ 500 h 3000"/>
              <a:gd name="T42" fmla="*/ 1468 w 1750"/>
              <a:gd name="T43" fmla="*/ 500 h 3000"/>
              <a:gd name="T44" fmla="*/ 1374 w 1750"/>
              <a:gd name="T45" fmla="*/ 407 h 3000"/>
              <a:gd name="T46" fmla="*/ 375 w 1750"/>
              <a:gd name="T47" fmla="*/ 407 h 3000"/>
              <a:gd name="T48" fmla="*/ 282 w 1750"/>
              <a:gd name="T49" fmla="*/ 500 h 3000"/>
              <a:gd name="T50" fmla="*/ 375 w 1750"/>
              <a:gd name="T51" fmla="*/ 594 h 3000"/>
              <a:gd name="T52" fmla="*/ 1374 w 1750"/>
              <a:gd name="T53" fmla="*/ 594 h 3000"/>
              <a:gd name="T54" fmla="*/ 1468 w 1750"/>
              <a:gd name="T55" fmla="*/ 500 h 3000"/>
              <a:gd name="T56" fmla="*/ 1468 w 1750"/>
              <a:gd name="T57" fmla="*/ 2281 h 3000"/>
              <a:gd name="T58" fmla="*/ 1468 w 1750"/>
              <a:gd name="T59" fmla="*/ 2281 h 3000"/>
              <a:gd name="T60" fmla="*/ 1374 w 1750"/>
              <a:gd name="T61" fmla="*/ 2187 h 3000"/>
              <a:gd name="T62" fmla="*/ 375 w 1750"/>
              <a:gd name="T63" fmla="*/ 2187 h 3000"/>
              <a:gd name="T64" fmla="*/ 282 w 1750"/>
              <a:gd name="T65" fmla="*/ 2281 h 3000"/>
              <a:gd name="T66" fmla="*/ 375 w 1750"/>
              <a:gd name="T67" fmla="*/ 2374 h 3000"/>
              <a:gd name="T68" fmla="*/ 1374 w 1750"/>
              <a:gd name="T69" fmla="*/ 2374 h 3000"/>
              <a:gd name="T70" fmla="*/ 1468 w 1750"/>
              <a:gd name="T71" fmla="*/ 2281 h 3000"/>
              <a:gd name="T72" fmla="*/ 875 w 1750"/>
              <a:gd name="T73" fmla="*/ 2468 h 3000"/>
              <a:gd name="T74" fmla="*/ 875 w 1750"/>
              <a:gd name="T75" fmla="*/ 2468 h 3000"/>
              <a:gd name="T76" fmla="*/ 750 w 1750"/>
              <a:gd name="T77" fmla="*/ 2593 h 3000"/>
              <a:gd name="T78" fmla="*/ 875 w 1750"/>
              <a:gd name="T79" fmla="*/ 2718 h 3000"/>
              <a:gd name="T80" fmla="*/ 999 w 1750"/>
              <a:gd name="T81" fmla="*/ 2593 h 3000"/>
              <a:gd name="T82" fmla="*/ 875 w 1750"/>
              <a:gd name="T83" fmla="*/ 2468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50" h="3000">
                <a:moveTo>
                  <a:pt x="1656" y="2999"/>
                </a:moveTo>
                <a:lnTo>
                  <a:pt x="1656" y="2999"/>
                </a:lnTo>
                <a:cubicBezTo>
                  <a:pt x="1593" y="2999"/>
                  <a:pt x="1562" y="2968"/>
                  <a:pt x="1562" y="2906"/>
                </a:cubicBezTo>
                <a:cubicBezTo>
                  <a:pt x="1562" y="219"/>
                  <a:pt x="1562" y="219"/>
                  <a:pt x="1562" y="219"/>
                </a:cubicBezTo>
                <a:cubicBezTo>
                  <a:pt x="1562" y="188"/>
                  <a:pt x="1562" y="188"/>
                  <a:pt x="1562" y="188"/>
                </a:cubicBezTo>
                <a:cubicBezTo>
                  <a:pt x="188" y="188"/>
                  <a:pt x="188" y="188"/>
                  <a:pt x="188" y="188"/>
                </a:cubicBezTo>
                <a:cubicBezTo>
                  <a:pt x="188" y="188"/>
                  <a:pt x="188" y="188"/>
                  <a:pt x="188" y="219"/>
                </a:cubicBezTo>
                <a:cubicBezTo>
                  <a:pt x="188" y="2812"/>
                  <a:pt x="188" y="2812"/>
                  <a:pt x="188" y="2812"/>
                </a:cubicBezTo>
                <a:lnTo>
                  <a:pt x="188" y="2812"/>
                </a:lnTo>
                <a:cubicBezTo>
                  <a:pt x="1374" y="2812"/>
                  <a:pt x="1374" y="2812"/>
                  <a:pt x="1374" y="2812"/>
                </a:cubicBezTo>
                <a:cubicBezTo>
                  <a:pt x="1437" y="2812"/>
                  <a:pt x="1468" y="2874"/>
                  <a:pt x="1468" y="2906"/>
                </a:cubicBezTo>
                <a:cubicBezTo>
                  <a:pt x="1468" y="2968"/>
                  <a:pt x="1437" y="2999"/>
                  <a:pt x="1374" y="2999"/>
                </a:cubicBezTo>
                <a:cubicBezTo>
                  <a:pt x="188" y="2999"/>
                  <a:pt x="188" y="2999"/>
                  <a:pt x="188" y="2999"/>
                </a:cubicBezTo>
                <a:cubicBezTo>
                  <a:pt x="94" y="2999"/>
                  <a:pt x="0" y="2906"/>
                  <a:pt x="0" y="2812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94"/>
                  <a:pt x="94" y="0"/>
                  <a:pt x="188" y="0"/>
                </a:cubicBezTo>
                <a:cubicBezTo>
                  <a:pt x="1562" y="0"/>
                  <a:pt x="1562" y="0"/>
                  <a:pt x="1562" y="0"/>
                </a:cubicBezTo>
                <a:cubicBezTo>
                  <a:pt x="1656" y="0"/>
                  <a:pt x="1749" y="94"/>
                  <a:pt x="1749" y="219"/>
                </a:cubicBezTo>
                <a:cubicBezTo>
                  <a:pt x="1749" y="2906"/>
                  <a:pt x="1749" y="2906"/>
                  <a:pt x="1749" y="2906"/>
                </a:cubicBezTo>
                <a:cubicBezTo>
                  <a:pt x="1749" y="2968"/>
                  <a:pt x="1718" y="2999"/>
                  <a:pt x="1656" y="2999"/>
                </a:cubicBezTo>
                <a:close/>
                <a:moveTo>
                  <a:pt x="1468" y="500"/>
                </a:moveTo>
                <a:lnTo>
                  <a:pt x="1468" y="500"/>
                </a:lnTo>
                <a:cubicBezTo>
                  <a:pt x="1468" y="438"/>
                  <a:pt x="1437" y="407"/>
                  <a:pt x="1374" y="407"/>
                </a:cubicBezTo>
                <a:cubicBezTo>
                  <a:pt x="375" y="407"/>
                  <a:pt x="375" y="407"/>
                  <a:pt x="375" y="407"/>
                </a:cubicBezTo>
                <a:cubicBezTo>
                  <a:pt x="313" y="407"/>
                  <a:pt x="282" y="438"/>
                  <a:pt x="282" y="500"/>
                </a:cubicBezTo>
                <a:cubicBezTo>
                  <a:pt x="282" y="563"/>
                  <a:pt x="313" y="594"/>
                  <a:pt x="375" y="594"/>
                </a:cubicBezTo>
                <a:cubicBezTo>
                  <a:pt x="1374" y="594"/>
                  <a:pt x="1374" y="594"/>
                  <a:pt x="1374" y="594"/>
                </a:cubicBezTo>
                <a:cubicBezTo>
                  <a:pt x="1437" y="594"/>
                  <a:pt x="1468" y="563"/>
                  <a:pt x="1468" y="500"/>
                </a:cubicBezTo>
                <a:close/>
                <a:moveTo>
                  <a:pt x="1468" y="2281"/>
                </a:moveTo>
                <a:lnTo>
                  <a:pt x="1468" y="2281"/>
                </a:lnTo>
                <a:cubicBezTo>
                  <a:pt x="1468" y="2218"/>
                  <a:pt x="1437" y="2187"/>
                  <a:pt x="1374" y="2187"/>
                </a:cubicBezTo>
                <a:cubicBezTo>
                  <a:pt x="375" y="2187"/>
                  <a:pt x="375" y="2187"/>
                  <a:pt x="375" y="2187"/>
                </a:cubicBezTo>
                <a:cubicBezTo>
                  <a:pt x="313" y="2187"/>
                  <a:pt x="282" y="2218"/>
                  <a:pt x="282" y="2281"/>
                </a:cubicBezTo>
                <a:cubicBezTo>
                  <a:pt x="282" y="2312"/>
                  <a:pt x="313" y="2374"/>
                  <a:pt x="375" y="2374"/>
                </a:cubicBezTo>
                <a:cubicBezTo>
                  <a:pt x="1374" y="2374"/>
                  <a:pt x="1374" y="2374"/>
                  <a:pt x="1374" y="2374"/>
                </a:cubicBezTo>
                <a:cubicBezTo>
                  <a:pt x="1437" y="2374"/>
                  <a:pt x="1468" y="2312"/>
                  <a:pt x="1468" y="2281"/>
                </a:cubicBezTo>
                <a:close/>
                <a:moveTo>
                  <a:pt x="875" y="2468"/>
                </a:moveTo>
                <a:lnTo>
                  <a:pt x="875" y="2468"/>
                </a:lnTo>
                <a:cubicBezTo>
                  <a:pt x="813" y="2468"/>
                  <a:pt x="750" y="2531"/>
                  <a:pt x="750" y="2593"/>
                </a:cubicBezTo>
                <a:cubicBezTo>
                  <a:pt x="750" y="2656"/>
                  <a:pt x="813" y="2718"/>
                  <a:pt x="875" y="2718"/>
                </a:cubicBezTo>
                <a:cubicBezTo>
                  <a:pt x="937" y="2718"/>
                  <a:pt x="999" y="2656"/>
                  <a:pt x="999" y="2593"/>
                </a:cubicBezTo>
                <a:cubicBezTo>
                  <a:pt x="999" y="2531"/>
                  <a:pt x="937" y="2468"/>
                  <a:pt x="875" y="2468"/>
                </a:cubicBezTo>
                <a:close/>
              </a:path>
            </a:pathLst>
          </a:custGeom>
          <a:solidFill>
            <a:srgbClr val="3BB9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pt-BR" sz="918"/>
          </a:p>
        </p:txBody>
      </p:sp>
      <p:sp>
        <p:nvSpPr>
          <p:cNvPr id="5" name="CaixaDeTexto 4"/>
          <p:cNvSpPr txBox="1"/>
          <p:nvPr/>
        </p:nvSpPr>
        <p:spPr>
          <a:xfrm>
            <a:off x="4739203" y="3488471"/>
            <a:ext cx="20716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bg1"/>
                </a:solidFill>
                <a:latin typeface="Globotipo Condensada Black" panose="00000A06000000000000" pitchFamily="50" charset="0"/>
              </a:rPr>
              <a:t>OCCAECAT CUPIDATAT </a:t>
            </a:r>
          </a:p>
          <a:p>
            <a:pPr algn="ctr"/>
            <a:r>
              <a:rPr lang="fr-FR" sz="1050" dirty="0">
                <a:solidFill>
                  <a:schemeClr val="bg1"/>
                </a:solidFill>
                <a:latin typeface="Globotipo Condensada Black" panose="00000A06000000000000" pitchFamily="50" charset="0"/>
              </a:rPr>
              <a:t>NON PROIDENT</a:t>
            </a:r>
          </a:p>
          <a:p>
            <a:endParaRPr lang="pt-BR" sz="1050" dirty="0">
              <a:solidFill>
                <a:schemeClr val="bg1"/>
              </a:solidFill>
              <a:latin typeface="Globotipo Condensada Black" panose="00000A06000000000000" pitchFamily="50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806688" y="3488471"/>
            <a:ext cx="20716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rgbClr val="3BB9FF"/>
                </a:solidFill>
                <a:latin typeface="Globotipo Condensada Black" panose="00000A06000000000000" pitchFamily="50" charset="0"/>
              </a:rPr>
              <a:t>OCCAECAT CUPIDATAT </a:t>
            </a:r>
          </a:p>
          <a:p>
            <a:pPr algn="ctr"/>
            <a:r>
              <a:rPr lang="fr-FR" sz="1050" dirty="0">
                <a:solidFill>
                  <a:srgbClr val="3BB9FF"/>
                </a:solidFill>
                <a:latin typeface="Globotipo Condensada Black" panose="00000A06000000000000" pitchFamily="50" charset="0"/>
              </a:rPr>
              <a:t>NON PROIDENT</a:t>
            </a:r>
          </a:p>
          <a:p>
            <a:endParaRPr lang="pt-BR" sz="1050" dirty="0">
              <a:solidFill>
                <a:srgbClr val="3BB9FF"/>
              </a:solidFill>
              <a:latin typeface="Globotipo Condensada Black" panose="00000A06000000000000" pitchFamily="50" charset="0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8006337" y="561682"/>
            <a:ext cx="439342" cy="438443"/>
          </a:xfrm>
          <a:custGeom>
            <a:avLst/>
            <a:gdLst/>
            <a:ahLst/>
            <a:cxnLst>
              <a:cxn ang="0">
                <a:pos x="601" y="890"/>
              </a:cxn>
              <a:cxn ang="0">
                <a:pos x="646" y="782"/>
              </a:cxn>
              <a:cxn ang="0">
                <a:pos x="720" y="693"/>
              </a:cxn>
              <a:cxn ang="0">
                <a:pos x="816" y="629"/>
              </a:cxn>
              <a:cxn ang="0">
                <a:pos x="929" y="594"/>
              </a:cxn>
              <a:cxn ang="0">
                <a:pos x="1052" y="594"/>
              </a:cxn>
              <a:cxn ang="0">
                <a:pos x="1165" y="629"/>
              </a:cxn>
              <a:cxn ang="0">
                <a:pos x="1261" y="693"/>
              </a:cxn>
              <a:cxn ang="0">
                <a:pos x="1335" y="782"/>
              </a:cxn>
              <a:cxn ang="0">
                <a:pos x="1380" y="890"/>
              </a:cxn>
              <a:cxn ang="0">
                <a:pos x="1392" y="1010"/>
              </a:cxn>
              <a:cxn ang="0">
                <a:pos x="1368" y="1128"/>
              </a:cxn>
              <a:cxn ang="0">
                <a:pos x="1313" y="1229"/>
              </a:cxn>
              <a:cxn ang="0">
                <a:pos x="1232" y="1310"/>
              </a:cxn>
              <a:cxn ang="0">
                <a:pos x="1129" y="1366"/>
              </a:cxn>
              <a:cxn ang="0">
                <a:pos x="1012" y="1390"/>
              </a:cxn>
              <a:cxn ang="0">
                <a:pos x="889" y="1377"/>
              </a:cxn>
              <a:cxn ang="0">
                <a:pos x="781" y="1332"/>
              </a:cxn>
              <a:cxn ang="0">
                <a:pos x="693" y="1258"/>
              </a:cxn>
              <a:cxn ang="0">
                <a:pos x="628" y="1163"/>
              </a:cxn>
              <a:cxn ang="0">
                <a:pos x="592" y="1051"/>
              </a:cxn>
              <a:cxn ang="0">
                <a:pos x="1976" y="1091"/>
              </a:cxn>
              <a:cxn ang="0">
                <a:pos x="1903" y="1374"/>
              </a:cxn>
              <a:cxn ang="0">
                <a:pos x="1755" y="1619"/>
              </a:cxn>
              <a:cxn ang="0">
                <a:pos x="1544" y="1810"/>
              </a:cxn>
              <a:cxn ang="0">
                <a:pos x="1285" y="1934"/>
              </a:cxn>
              <a:cxn ang="0">
                <a:pos x="990" y="1980"/>
              </a:cxn>
              <a:cxn ang="0">
                <a:pos x="696" y="1934"/>
              </a:cxn>
              <a:cxn ang="0">
                <a:pos x="437" y="1810"/>
              </a:cxn>
              <a:cxn ang="0">
                <a:pos x="226" y="1619"/>
              </a:cxn>
              <a:cxn ang="0">
                <a:pos x="78" y="1374"/>
              </a:cxn>
              <a:cxn ang="0">
                <a:pos x="5" y="1091"/>
              </a:cxn>
              <a:cxn ang="0">
                <a:pos x="21" y="791"/>
              </a:cxn>
              <a:cxn ang="0">
                <a:pos x="120" y="518"/>
              </a:cxn>
              <a:cxn ang="0">
                <a:pos x="291" y="290"/>
              </a:cxn>
              <a:cxn ang="0">
                <a:pos x="519" y="120"/>
              </a:cxn>
              <a:cxn ang="0">
                <a:pos x="791" y="20"/>
              </a:cxn>
              <a:cxn ang="0">
                <a:pos x="1092" y="5"/>
              </a:cxn>
              <a:cxn ang="0">
                <a:pos x="1376" y="78"/>
              </a:cxn>
              <a:cxn ang="0">
                <a:pos x="1620" y="227"/>
              </a:cxn>
              <a:cxn ang="0">
                <a:pos x="1811" y="437"/>
              </a:cxn>
              <a:cxn ang="0">
                <a:pos x="1937" y="696"/>
              </a:cxn>
              <a:cxn ang="0">
                <a:pos x="1981" y="989"/>
              </a:cxn>
              <a:cxn ang="0">
                <a:pos x="1778" y="1228"/>
              </a:cxn>
              <a:cxn ang="0">
                <a:pos x="1762" y="1401"/>
              </a:cxn>
              <a:cxn ang="0">
                <a:pos x="1731" y="1440"/>
              </a:cxn>
              <a:cxn ang="0">
                <a:pos x="1584" y="1465"/>
              </a:cxn>
              <a:cxn ang="0">
                <a:pos x="1074" y="1484"/>
              </a:cxn>
              <a:cxn ang="0">
                <a:pos x="564" y="1475"/>
              </a:cxn>
              <a:cxn ang="0">
                <a:pos x="265" y="1446"/>
              </a:cxn>
              <a:cxn ang="0">
                <a:pos x="227" y="1417"/>
              </a:cxn>
              <a:cxn ang="0">
                <a:pos x="209" y="1322"/>
              </a:cxn>
              <a:cxn ang="0">
                <a:pos x="200" y="1038"/>
              </a:cxn>
              <a:cxn ang="0">
                <a:pos x="203" y="752"/>
              </a:cxn>
              <a:cxn ang="0">
                <a:pos x="219" y="579"/>
              </a:cxn>
              <a:cxn ang="0">
                <a:pos x="250" y="540"/>
              </a:cxn>
              <a:cxn ang="0">
                <a:pos x="397" y="515"/>
              </a:cxn>
              <a:cxn ang="0">
                <a:pos x="907" y="496"/>
              </a:cxn>
              <a:cxn ang="0">
                <a:pos x="1417" y="504"/>
              </a:cxn>
              <a:cxn ang="0">
                <a:pos x="1715" y="532"/>
              </a:cxn>
              <a:cxn ang="0">
                <a:pos x="1754" y="563"/>
              </a:cxn>
              <a:cxn ang="0">
                <a:pos x="1772" y="658"/>
              </a:cxn>
              <a:cxn ang="0">
                <a:pos x="1781" y="942"/>
              </a:cxn>
            </a:cxnLst>
            <a:rect l="0" t="0" r="r" b="b"/>
            <a:pathLst>
              <a:path w="1981" h="1980">
                <a:moveTo>
                  <a:pt x="588" y="989"/>
                </a:moveTo>
                <a:lnTo>
                  <a:pt x="588" y="969"/>
                </a:lnTo>
                <a:lnTo>
                  <a:pt x="590" y="948"/>
                </a:lnTo>
                <a:lnTo>
                  <a:pt x="592" y="929"/>
                </a:lnTo>
                <a:lnTo>
                  <a:pt x="597" y="909"/>
                </a:lnTo>
                <a:lnTo>
                  <a:pt x="601" y="890"/>
                </a:lnTo>
                <a:lnTo>
                  <a:pt x="606" y="870"/>
                </a:lnTo>
                <a:lnTo>
                  <a:pt x="613" y="852"/>
                </a:lnTo>
                <a:lnTo>
                  <a:pt x="619" y="834"/>
                </a:lnTo>
                <a:lnTo>
                  <a:pt x="628" y="816"/>
                </a:lnTo>
                <a:lnTo>
                  <a:pt x="637" y="799"/>
                </a:lnTo>
                <a:lnTo>
                  <a:pt x="646" y="782"/>
                </a:lnTo>
                <a:lnTo>
                  <a:pt x="656" y="766"/>
                </a:lnTo>
                <a:lnTo>
                  <a:pt x="668" y="751"/>
                </a:lnTo>
                <a:lnTo>
                  <a:pt x="680" y="735"/>
                </a:lnTo>
                <a:lnTo>
                  <a:pt x="693" y="720"/>
                </a:lnTo>
                <a:lnTo>
                  <a:pt x="706" y="706"/>
                </a:lnTo>
                <a:lnTo>
                  <a:pt x="720" y="693"/>
                </a:lnTo>
                <a:lnTo>
                  <a:pt x="734" y="680"/>
                </a:lnTo>
                <a:lnTo>
                  <a:pt x="749" y="668"/>
                </a:lnTo>
                <a:lnTo>
                  <a:pt x="765" y="658"/>
                </a:lnTo>
                <a:lnTo>
                  <a:pt x="781" y="647"/>
                </a:lnTo>
                <a:lnTo>
                  <a:pt x="799" y="637"/>
                </a:lnTo>
                <a:lnTo>
                  <a:pt x="816" y="629"/>
                </a:lnTo>
                <a:lnTo>
                  <a:pt x="833" y="621"/>
                </a:lnTo>
                <a:lnTo>
                  <a:pt x="852" y="613"/>
                </a:lnTo>
                <a:lnTo>
                  <a:pt x="871" y="607"/>
                </a:lnTo>
                <a:lnTo>
                  <a:pt x="889" y="602"/>
                </a:lnTo>
                <a:lnTo>
                  <a:pt x="909" y="597"/>
                </a:lnTo>
                <a:lnTo>
                  <a:pt x="929" y="594"/>
                </a:lnTo>
                <a:lnTo>
                  <a:pt x="949" y="591"/>
                </a:lnTo>
                <a:lnTo>
                  <a:pt x="969" y="590"/>
                </a:lnTo>
                <a:lnTo>
                  <a:pt x="990" y="589"/>
                </a:lnTo>
                <a:lnTo>
                  <a:pt x="1012" y="590"/>
                </a:lnTo>
                <a:lnTo>
                  <a:pt x="1032" y="591"/>
                </a:lnTo>
                <a:lnTo>
                  <a:pt x="1052" y="594"/>
                </a:lnTo>
                <a:lnTo>
                  <a:pt x="1072" y="597"/>
                </a:lnTo>
                <a:lnTo>
                  <a:pt x="1092" y="602"/>
                </a:lnTo>
                <a:lnTo>
                  <a:pt x="1110" y="607"/>
                </a:lnTo>
                <a:lnTo>
                  <a:pt x="1129" y="613"/>
                </a:lnTo>
                <a:lnTo>
                  <a:pt x="1148" y="621"/>
                </a:lnTo>
                <a:lnTo>
                  <a:pt x="1165" y="629"/>
                </a:lnTo>
                <a:lnTo>
                  <a:pt x="1182" y="637"/>
                </a:lnTo>
                <a:lnTo>
                  <a:pt x="1200" y="647"/>
                </a:lnTo>
                <a:lnTo>
                  <a:pt x="1216" y="658"/>
                </a:lnTo>
                <a:lnTo>
                  <a:pt x="1232" y="668"/>
                </a:lnTo>
                <a:lnTo>
                  <a:pt x="1247" y="680"/>
                </a:lnTo>
                <a:lnTo>
                  <a:pt x="1261" y="693"/>
                </a:lnTo>
                <a:lnTo>
                  <a:pt x="1275" y="706"/>
                </a:lnTo>
                <a:lnTo>
                  <a:pt x="1288" y="720"/>
                </a:lnTo>
                <a:lnTo>
                  <a:pt x="1301" y="735"/>
                </a:lnTo>
                <a:lnTo>
                  <a:pt x="1313" y="751"/>
                </a:lnTo>
                <a:lnTo>
                  <a:pt x="1324" y="766"/>
                </a:lnTo>
                <a:lnTo>
                  <a:pt x="1335" y="782"/>
                </a:lnTo>
                <a:lnTo>
                  <a:pt x="1344" y="799"/>
                </a:lnTo>
                <a:lnTo>
                  <a:pt x="1353" y="816"/>
                </a:lnTo>
                <a:lnTo>
                  <a:pt x="1362" y="834"/>
                </a:lnTo>
                <a:lnTo>
                  <a:pt x="1368" y="852"/>
                </a:lnTo>
                <a:lnTo>
                  <a:pt x="1375" y="870"/>
                </a:lnTo>
                <a:lnTo>
                  <a:pt x="1380" y="890"/>
                </a:lnTo>
                <a:lnTo>
                  <a:pt x="1384" y="909"/>
                </a:lnTo>
                <a:lnTo>
                  <a:pt x="1389" y="929"/>
                </a:lnTo>
                <a:lnTo>
                  <a:pt x="1391" y="948"/>
                </a:lnTo>
                <a:lnTo>
                  <a:pt x="1392" y="969"/>
                </a:lnTo>
                <a:lnTo>
                  <a:pt x="1393" y="989"/>
                </a:lnTo>
                <a:lnTo>
                  <a:pt x="1392" y="1010"/>
                </a:lnTo>
                <a:lnTo>
                  <a:pt x="1391" y="1030"/>
                </a:lnTo>
                <a:lnTo>
                  <a:pt x="1389" y="1051"/>
                </a:lnTo>
                <a:lnTo>
                  <a:pt x="1384" y="1070"/>
                </a:lnTo>
                <a:lnTo>
                  <a:pt x="1380" y="1090"/>
                </a:lnTo>
                <a:lnTo>
                  <a:pt x="1375" y="1108"/>
                </a:lnTo>
                <a:lnTo>
                  <a:pt x="1368" y="1128"/>
                </a:lnTo>
                <a:lnTo>
                  <a:pt x="1362" y="1145"/>
                </a:lnTo>
                <a:lnTo>
                  <a:pt x="1353" y="1163"/>
                </a:lnTo>
                <a:lnTo>
                  <a:pt x="1344" y="1181"/>
                </a:lnTo>
                <a:lnTo>
                  <a:pt x="1335" y="1197"/>
                </a:lnTo>
                <a:lnTo>
                  <a:pt x="1324" y="1213"/>
                </a:lnTo>
                <a:lnTo>
                  <a:pt x="1313" y="1229"/>
                </a:lnTo>
                <a:lnTo>
                  <a:pt x="1301" y="1244"/>
                </a:lnTo>
                <a:lnTo>
                  <a:pt x="1288" y="1258"/>
                </a:lnTo>
                <a:lnTo>
                  <a:pt x="1275" y="1272"/>
                </a:lnTo>
                <a:lnTo>
                  <a:pt x="1261" y="1286"/>
                </a:lnTo>
                <a:lnTo>
                  <a:pt x="1247" y="1298"/>
                </a:lnTo>
                <a:lnTo>
                  <a:pt x="1232" y="1310"/>
                </a:lnTo>
                <a:lnTo>
                  <a:pt x="1216" y="1322"/>
                </a:lnTo>
                <a:lnTo>
                  <a:pt x="1200" y="1332"/>
                </a:lnTo>
                <a:lnTo>
                  <a:pt x="1182" y="1341"/>
                </a:lnTo>
                <a:lnTo>
                  <a:pt x="1165" y="1351"/>
                </a:lnTo>
                <a:lnTo>
                  <a:pt x="1148" y="1359"/>
                </a:lnTo>
                <a:lnTo>
                  <a:pt x="1129" y="1366"/>
                </a:lnTo>
                <a:lnTo>
                  <a:pt x="1110" y="1372"/>
                </a:lnTo>
                <a:lnTo>
                  <a:pt x="1092" y="1377"/>
                </a:lnTo>
                <a:lnTo>
                  <a:pt x="1072" y="1383"/>
                </a:lnTo>
                <a:lnTo>
                  <a:pt x="1052" y="1386"/>
                </a:lnTo>
                <a:lnTo>
                  <a:pt x="1032" y="1388"/>
                </a:lnTo>
                <a:lnTo>
                  <a:pt x="1012" y="1390"/>
                </a:lnTo>
                <a:lnTo>
                  <a:pt x="990" y="1390"/>
                </a:lnTo>
                <a:lnTo>
                  <a:pt x="969" y="1390"/>
                </a:lnTo>
                <a:lnTo>
                  <a:pt x="949" y="1388"/>
                </a:lnTo>
                <a:lnTo>
                  <a:pt x="929" y="1386"/>
                </a:lnTo>
                <a:lnTo>
                  <a:pt x="909" y="1383"/>
                </a:lnTo>
                <a:lnTo>
                  <a:pt x="889" y="1377"/>
                </a:lnTo>
                <a:lnTo>
                  <a:pt x="871" y="1372"/>
                </a:lnTo>
                <a:lnTo>
                  <a:pt x="852" y="1366"/>
                </a:lnTo>
                <a:lnTo>
                  <a:pt x="833" y="1359"/>
                </a:lnTo>
                <a:lnTo>
                  <a:pt x="816" y="1351"/>
                </a:lnTo>
                <a:lnTo>
                  <a:pt x="799" y="1341"/>
                </a:lnTo>
                <a:lnTo>
                  <a:pt x="781" y="1332"/>
                </a:lnTo>
                <a:lnTo>
                  <a:pt x="765" y="1322"/>
                </a:lnTo>
                <a:lnTo>
                  <a:pt x="749" y="1310"/>
                </a:lnTo>
                <a:lnTo>
                  <a:pt x="734" y="1298"/>
                </a:lnTo>
                <a:lnTo>
                  <a:pt x="720" y="1286"/>
                </a:lnTo>
                <a:lnTo>
                  <a:pt x="706" y="1272"/>
                </a:lnTo>
                <a:lnTo>
                  <a:pt x="693" y="1258"/>
                </a:lnTo>
                <a:lnTo>
                  <a:pt x="680" y="1244"/>
                </a:lnTo>
                <a:lnTo>
                  <a:pt x="668" y="1229"/>
                </a:lnTo>
                <a:lnTo>
                  <a:pt x="656" y="1213"/>
                </a:lnTo>
                <a:lnTo>
                  <a:pt x="646" y="1197"/>
                </a:lnTo>
                <a:lnTo>
                  <a:pt x="637" y="1181"/>
                </a:lnTo>
                <a:lnTo>
                  <a:pt x="628" y="1163"/>
                </a:lnTo>
                <a:lnTo>
                  <a:pt x="619" y="1145"/>
                </a:lnTo>
                <a:lnTo>
                  <a:pt x="613" y="1128"/>
                </a:lnTo>
                <a:lnTo>
                  <a:pt x="606" y="1108"/>
                </a:lnTo>
                <a:lnTo>
                  <a:pt x="601" y="1090"/>
                </a:lnTo>
                <a:lnTo>
                  <a:pt x="597" y="1070"/>
                </a:lnTo>
                <a:lnTo>
                  <a:pt x="592" y="1051"/>
                </a:lnTo>
                <a:lnTo>
                  <a:pt x="590" y="1030"/>
                </a:lnTo>
                <a:lnTo>
                  <a:pt x="588" y="1010"/>
                </a:lnTo>
                <a:lnTo>
                  <a:pt x="588" y="989"/>
                </a:lnTo>
                <a:close/>
                <a:moveTo>
                  <a:pt x="1981" y="989"/>
                </a:moveTo>
                <a:lnTo>
                  <a:pt x="1980" y="1040"/>
                </a:lnTo>
                <a:lnTo>
                  <a:pt x="1976" y="1091"/>
                </a:lnTo>
                <a:lnTo>
                  <a:pt x="1969" y="1141"/>
                </a:lnTo>
                <a:lnTo>
                  <a:pt x="1960" y="1189"/>
                </a:lnTo>
                <a:lnTo>
                  <a:pt x="1950" y="1237"/>
                </a:lnTo>
                <a:lnTo>
                  <a:pt x="1937" y="1283"/>
                </a:lnTo>
                <a:lnTo>
                  <a:pt x="1920" y="1330"/>
                </a:lnTo>
                <a:lnTo>
                  <a:pt x="1903" y="1374"/>
                </a:lnTo>
                <a:lnTo>
                  <a:pt x="1884" y="1418"/>
                </a:lnTo>
                <a:lnTo>
                  <a:pt x="1861" y="1460"/>
                </a:lnTo>
                <a:lnTo>
                  <a:pt x="1837" y="1502"/>
                </a:lnTo>
                <a:lnTo>
                  <a:pt x="1811" y="1542"/>
                </a:lnTo>
                <a:lnTo>
                  <a:pt x="1784" y="1581"/>
                </a:lnTo>
                <a:lnTo>
                  <a:pt x="1755" y="1619"/>
                </a:lnTo>
                <a:lnTo>
                  <a:pt x="1724" y="1655"/>
                </a:lnTo>
                <a:lnTo>
                  <a:pt x="1690" y="1689"/>
                </a:lnTo>
                <a:lnTo>
                  <a:pt x="1657" y="1722"/>
                </a:lnTo>
                <a:lnTo>
                  <a:pt x="1620" y="1753"/>
                </a:lnTo>
                <a:lnTo>
                  <a:pt x="1583" y="1782"/>
                </a:lnTo>
                <a:lnTo>
                  <a:pt x="1544" y="1810"/>
                </a:lnTo>
                <a:lnTo>
                  <a:pt x="1504" y="1836"/>
                </a:lnTo>
                <a:lnTo>
                  <a:pt x="1462" y="1860"/>
                </a:lnTo>
                <a:lnTo>
                  <a:pt x="1420" y="1882"/>
                </a:lnTo>
                <a:lnTo>
                  <a:pt x="1376" y="1901"/>
                </a:lnTo>
                <a:lnTo>
                  <a:pt x="1330" y="1919"/>
                </a:lnTo>
                <a:lnTo>
                  <a:pt x="1285" y="1934"/>
                </a:lnTo>
                <a:lnTo>
                  <a:pt x="1237" y="1949"/>
                </a:lnTo>
                <a:lnTo>
                  <a:pt x="1190" y="1959"/>
                </a:lnTo>
                <a:lnTo>
                  <a:pt x="1141" y="1968"/>
                </a:lnTo>
                <a:lnTo>
                  <a:pt x="1092" y="1974"/>
                </a:lnTo>
                <a:lnTo>
                  <a:pt x="1042" y="1978"/>
                </a:lnTo>
                <a:lnTo>
                  <a:pt x="990" y="1980"/>
                </a:lnTo>
                <a:lnTo>
                  <a:pt x="939" y="1978"/>
                </a:lnTo>
                <a:lnTo>
                  <a:pt x="889" y="1974"/>
                </a:lnTo>
                <a:lnTo>
                  <a:pt x="840" y="1968"/>
                </a:lnTo>
                <a:lnTo>
                  <a:pt x="791" y="1959"/>
                </a:lnTo>
                <a:lnTo>
                  <a:pt x="744" y="1949"/>
                </a:lnTo>
                <a:lnTo>
                  <a:pt x="696" y="1934"/>
                </a:lnTo>
                <a:lnTo>
                  <a:pt x="650" y="1919"/>
                </a:lnTo>
                <a:lnTo>
                  <a:pt x="605" y="1901"/>
                </a:lnTo>
                <a:lnTo>
                  <a:pt x="561" y="1882"/>
                </a:lnTo>
                <a:lnTo>
                  <a:pt x="519" y="1860"/>
                </a:lnTo>
                <a:lnTo>
                  <a:pt x="477" y="1836"/>
                </a:lnTo>
                <a:lnTo>
                  <a:pt x="437" y="1810"/>
                </a:lnTo>
                <a:lnTo>
                  <a:pt x="398" y="1782"/>
                </a:lnTo>
                <a:lnTo>
                  <a:pt x="361" y="1753"/>
                </a:lnTo>
                <a:lnTo>
                  <a:pt x="324" y="1722"/>
                </a:lnTo>
                <a:lnTo>
                  <a:pt x="291" y="1689"/>
                </a:lnTo>
                <a:lnTo>
                  <a:pt x="257" y="1655"/>
                </a:lnTo>
                <a:lnTo>
                  <a:pt x="226" y="1619"/>
                </a:lnTo>
                <a:lnTo>
                  <a:pt x="197" y="1581"/>
                </a:lnTo>
                <a:lnTo>
                  <a:pt x="170" y="1542"/>
                </a:lnTo>
                <a:lnTo>
                  <a:pt x="144" y="1502"/>
                </a:lnTo>
                <a:lnTo>
                  <a:pt x="120" y="1460"/>
                </a:lnTo>
                <a:lnTo>
                  <a:pt x="97" y="1418"/>
                </a:lnTo>
                <a:lnTo>
                  <a:pt x="78" y="1374"/>
                </a:lnTo>
                <a:lnTo>
                  <a:pt x="61" y="1330"/>
                </a:lnTo>
                <a:lnTo>
                  <a:pt x="44" y="1283"/>
                </a:lnTo>
                <a:lnTo>
                  <a:pt x="31" y="1237"/>
                </a:lnTo>
                <a:lnTo>
                  <a:pt x="21" y="1189"/>
                </a:lnTo>
                <a:lnTo>
                  <a:pt x="12" y="1141"/>
                </a:lnTo>
                <a:lnTo>
                  <a:pt x="5" y="1091"/>
                </a:lnTo>
                <a:lnTo>
                  <a:pt x="1" y="1040"/>
                </a:lnTo>
                <a:lnTo>
                  <a:pt x="0" y="989"/>
                </a:lnTo>
                <a:lnTo>
                  <a:pt x="1" y="939"/>
                </a:lnTo>
                <a:lnTo>
                  <a:pt x="5" y="889"/>
                </a:lnTo>
                <a:lnTo>
                  <a:pt x="12" y="839"/>
                </a:lnTo>
                <a:lnTo>
                  <a:pt x="21" y="791"/>
                </a:lnTo>
                <a:lnTo>
                  <a:pt x="31" y="743"/>
                </a:lnTo>
                <a:lnTo>
                  <a:pt x="44" y="696"/>
                </a:lnTo>
                <a:lnTo>
                  <a:pt x="61" y="650"/>
                </a:lnTo>
                <a:lnTo>
                  <a:pt x="78" y="605"/>
                </a:lnTo>
                <a:lnTo>
                  <a:pt x="97" y="562"/>
                </a:lnTo>
                <a:lnTo>
                  <a:pt x="120" y="518"/>
                </a:lnTo>
                <a:lnTo>
                  <a:pt x="144" y="477"/>
                </a:lnTo>
                <a:lnTo>
                  <a:pt x="170" y="437"/>
                </a:lnTo>
                <a:lnTo>
                  <a:pt x="197" y="398"/>
                </a:lnTo>
                <a:lnTo>
                  <a:pt x="226" y="361"/>
                </a:lnTo>
                <a:lnTo>
                  <a:pt x="257" y="325"/>
                </a:lnTo>
                <a:lnTo>
                  <a:pt x="291" y="290"/>
                </a:lnTo>
                <a:lnTo>
                  <a:pt x="324" y="258"/>
                </a:lnTo>
                <a:lnTo>
                  <a:pt x="361" y="227"/>
                </a:lnTo>
                <a:lnTo>
                  <a:pt x="398" y="196"/>
                </a:lnTo>
                <a:lnTo>
                  <a:pt x="437" y="169"/>
                </a:lnTo>
                <a:lnTo>
                  <a:pt x="477" y="144"/>
                </a:lnTo>
                <a:lnTo>
                  <a:pt x="519" y="120"/>
                </a:lnTo>
                <a:lnTo>
                  <a:pt x="561" y="98"/>
                </a:lnTo>
                <a:lnTo>
                  <a:pt x="605" y="78"/>
                </a:lnTo>
                <a:lnTo>
                  <a:pt x="650" y="60"/>
                </a:lnTo>
                <a:lnTo>
                  <a:pt x="696" y="44"/>
                </a:lnTo>
                <a:lnTo>
                  <a:pt x="744" y="31"/>
                </a:lnTo>
                <a:lnTo>
                  <a:pt x="791" y="20"/>
                </a:lnTo>
                <a:lnTo>
                  <a:pt x="840" y="12"/>
                </a:lnTo>
                <a:lnTo>
                  <a:pt x="889" y="5"/>
                </a:lnTo>
                <a:lnTo>
                  <a:pt x="939" y="1"/>
                </a:lnTo>
                <a:lnTo>
                  <a:pt x="990" y="0"/>
                </a:lnTo>
                <a:lnTo>
                  <a:pt x="1042" y="1"/>
                </a:lnTo>
                <a:lnTo>
                  <a:pt x="1092" y="5"/>
                </a:lnTo>
                <a:lnTo>
                  <a:pt x="1141" y="12"/>
                </a:lnTo>
                <a:lnTo>
                  <a:pt x="1190" y="20"/>
                </a:lnTo>
                <a:lnTo>
                  <a:pt x="1237" y="31"/>
                </a:lnTo>
                <a:lnTo>
                  <a:pt x="1285" y="44"/>
                </a:lnTo>
                <a:lnTo>
                  <a:pt x="1330" y="60"/>
                </a:lnTo>
                <a:lnTo>
                  <a:pt x="1376" y="78"/>
                </a:lnTo>
                <a:lnTo>
                  <a:pt x="1420" y="98"/>
                </a:lnTo>
                <a:lnTo>
                  <a:pt x="1462" y="120"/>
                </a:lnTo>
                <a:lnTo>
                  <a:pt x="1504" y="144"/>
                </a:lnTo>
                <a:lnTo>
                  <a:pt x="1544" y="169"/>
                </a:lnTo>
                <a:lnTo>
                  <a:pt x="1583" y="196"/>
                </a:lnTo>
                <a:lnTo>
                  <a:pt x="1620" y="227"/>
                </a:lnTo>
                <a:lnTo>
                  <a:pt x="1657" y="258"/>
                </a:lnTo>
                <a:lnTo>
                  <a:pt x="1690" y="290"/>
                </a:lnTo>
                <a:lnTo>
                  <a:pt x="1724" y="325"/>
                </a:lnTo>
                <a:lnTo>
                  <a:pt x="1755" y="361"/>
                </a:lnTo>
                <a:lnTo>
                  <a:pt x="1784" y="398"/>
                </a:lnTo>
                <a:lnTo>
                  <a:pt x="1811" y="437"/>
                </a:lnTo>
                <a:lnTo>
                  <a:pt x="1837" y="477"/>
                </a:lnTo>
                <a:lnTo>
                  <a:pt x="1861" y="518"/>
                </a:lnTo>
                <a:lnTo>
                  <a:pt x="1884" y="562"/>
                </a:lnTo>
                <a:lnTo>
                  <a:pt x="1903" y="605"/>
                </a:lnTo>
                <a:lnTo>
                  <a:pt x="1920" y="650"/>
                </a:lnTo>
                <a:lnTo>
                  <a:pt x="1937" y="696"/>
                </a:lnTo>
                <a:lnTo>
                  <a:pt x="1950" y="743"/>
                </a:lnTo>
                <a:lnTo>
                  <a:pt x="1960" y="791"/>
                </a:lnTo>
                <a:lnTo>
                  <a:pt x="1969" y="839"/>
                </a:lnTo>
                <a:lnTo>
                  <a:pt x="1976" y="889"/>
                </a:lnTo>
                <a:lnTo>
                  <a:pt x="1980" y="939"/>
                </a:lnTo>
                <a:lnTo>
                  <a:pt x="1981" y="989"/>
                </a:lnTo>
                <a:close/>
                <a:moveTo>
                  <a:pt x="1781" y="989"/>
                </a:moveTo>
                <a:lnTo>
                  <a:pt x="1781" y="1038"/>
                </a:lnTo>
                <a:lnTo>
                  <a:pt x="1781" y="1085"/>
                </a:lnTo>
                <a:lnTo>
                  <a:pt x="1780" y="1133"/>
                </a:lnTo>
                <a:lnTo>
                  <a:pt x="1779" y="1181"/>
                </a:lnTo>
                <a:lnTo>
                  <a:pt x="1778" y="1228"/>
                </a:lnTo>
                <a:lnTo>
                  <a:pt x="1776" y="1274"/>
                </a:lnTo>
                <a:lnTo>
                  <a:pt x="1772" y="1322"/>
                </a:lnTo>
                <a:lnTo>
                  <a:pt x="1768" y="1367"/>
                </a:lnTo>
                <a:lnTo>
                  <a:pt x="1766" y="1380"/>
                </a:lnTo>
                <a:lnTo>
                  <a:pt x="1764" y="1391"/>
                </a:lnTo>
                <a:lnTo>
                  <a:pt x="1762" y="1401"/>
                </a:lnTo>
                <a:lnTo>
                  <a:pt x="1758" y="1410"/>
                </a:lnTo>
                <a:lnTo>
                  <a:pt x="1754" y="1417"/>
                </a:lnTo>
                <a:lnTo>
                  <a:pt x="1749" y="1424"/>
                </a:lnTo>
                <a:lnTo>
                  <a:pt x="1743" y="1430"/>
                </a:lnTo>
                <a:lnTo>
                  <a:pt x="1738" y="1435"/>
                </a:lnTo>
                <a:lnTo>
                  <a:pt x="1731" y="1440"/>
                </a:lnTo>
                <a:lnTo>
                  <a:pt x="1724" y="1443"/>
                </a:lnTo>
                <a:lnTo>
                  <a:pt x="1715" y="1446"/>
                </a:lnTo>
                <a:lnTo>
                  <a:pt x="1706" y="1449"/>
                </a:lnTo>
                <a:lnTo>
                  <a:pt x="1688" y="1454"/>
                </a:lnTo>
                <a:lnTo>
                  <a:pt x="1665" y="1457"/>
                </a:lnTo>
                <a:lnTo>
                  <a:pt x="1584" y="1465"/>
                </a:lnTo>
                <a:lnTo>
                  <a:pt x="1501" y="1471"/>
                </a:lnTo>
                <a:lnTo>
                  <a:pt x="1417" y="1475"/>
                </a:lnTo>
                <a:lnTo>
                  <a:pt x="1331" y="1479"/>
                </a:lnTo>
                <a:lnTo>
                  <a:pt x="1245" y="1482"/>
                </a:lnTo>
                <a:lnTo>
                  <a:pt x="1160" y="1483"/>
                </a:lnTo>
                <a:lnTo>
                  <a:pt x="1074" y="1484"/>
                </a:lnTo>
                <a:lnTo>
                  <a:pt x="990" y="1484"/>
                </a:lnTo>
                <a:lnTo>
                  <a:pt x="907" y="1484"/>
                </a:lnTo>
                <a:lnTo>
                  <a:pt x="821" y="1483"/>
                </a:lnTo>
                <a:lnTo>
                  <a:pt x="736" y="1482"/>
                </a:lnTo>
                <a:lnTo>
                  <a:pt x="650" y="1479"/>
                </a:lnTo>
                <a:lnTo>
                  <a:pt x="564" y="1475"/>
                </a:lnTo>
                <a:lnTo>
                  <a:pt x="480" y="1471"/>
                </a:lnTo>
                <a:lnTo>
                  <a:pt x="397" y="1465"/>
                </a:lnTo>
                <a:lnTo>
                  <a:pt x="316" y="1457"/>
                </a:lnTo>
                <a:lnTo>
                  <a:pt x="293" y="1454"/>
                </a:lnTo>
                <a:lnTo>
                  <a:pt x="273" y="1449"/>
                </a:lnTo>
                <a:lnTo>
                  <a:pt x="265" y="1446"/>
                </a:lnTo>
                <a:lnTo>
                  <a:pt x="257" y="1443"/>
                </a:lnTo>
                <a:lnTo>
                  <a:pt x="250" y="1440"/>
                </a:lnTo>
                <a:lnTo>
                  <a:pt x="243" y="1435"/>
                </a:lnTo>
                <a:lnTo>
                  <a:pt x="238" y="1430"/>
                </a:lnTo>
                <a:lnTo>
                  <a:pt x="232" y="1424"/>
                </a:lnTo>
                <a:lnTo>
                  <a:pt x="227" y="1417"/>
                </a:lnTo>
                <a:lnTo>
                  <a:pt x="223" y="1410"/>
                </a:lnTo>
                <a:lnTo>
                  <a:pt x="219" y="1401"/>
                </a:lnTo>
                <a:lnTo>
                  <a:pt x="217" y="1391"/>
                </a:lnTo>
                <a:lnTo>
                  <a:pt x="215" y="1380"/>
                </a:lnTo>
                <a:lnTo>
                  <a:pt x="213" y="1367"/>
                </a:lnTo>
                <a:lnTo>
                  <a:pt x="209" y="1322"/>
                </a:lnTo>
                <a:lnTo>
                  <a:pt x="205" y="1274"/>
                </a:lnTo>
                <a:lnTo>
                  <a:pt x="203" y="1228"/>
                </a:lnTo>
                <a:lnTo>
                  <a:pt x="202" y="1181"/>
                </a:lnTo>
                <a:lnTo>
                  <a:pt x="201" y="1133"/>
                </a:lnTo>
                <a:lnTo>
                  <a:pt x="200" y="1085"/>
                </a:lnTo>
                <a:lnTo>
                  <a:pt x="200" y="1038"/>
                </a:lnTo>
                <a:lnTo>
                  <a:pt x="200" y="989"/>
                </a:lnTo>
                <a:lnTo>
                  <a:pt x="200" y="942"/>
                </a:lnTo>
                <a:lnTo>
                  <a:pt x="200" y="893"/>
                </a:lnTo>
                <a:lnTo>
                  <a:pt x="201" y="846"/>
                </a:lnTo>
                <a:lnTo>
                  <a:pt x="202" y="798"/>
                </a:lnTo>
                <a:lnTo>
                  <a:pt x="203" y="752"/>
                </a:lnTo>
                <a:lnTo>
                  <a:pt x="205" y="704"/>
                </a:lnTo>
                <a:lnTo>
                  <a:pt x="209" y="658"/>
                </a:lnTo>
                <a:lnTo>
                  <a:pt x="213" y="611"/>
                </a:lnTo>
                <a:lnTo>
                  <a:pt x="215" y="599"/>
                </a:lnTo>
                <a:lnTo>
                  <a:pt x="217" y="589"/>
                </a:lnTo>
                <a:lnTo>
                  <a:pt x="219" y="579"/>
                </a:lnTo>
                <a:lnTo>
                  <a:pt x="223" y="570"/>
                </a:lnTo>
                <a:lnTo>
                  <a:pt x="227" y="563"/>
                </a:lnTo>
                <a:lnTo>
                  <a:pt x="232" y="555"/>
                </a:lnTo>
                <a:lnTo>
                  <a:pt x="238" y="550"/>
                </a:lnTo>
                <a:lnTo>
                  <a:pt x="243" y="544"/>
                </a:lnTo>
                <a:lnTo>
                  <a:pt x="250" y="540"/>
                </a:lnTo>
                <a:lnTo>
                  <a:pt x="257" y="536"/>
                </a:lnTo>
                <a:lnTo>
                  <a:pt x="265" y="532"/>
                </a:lnTo>
                <a:lnTo>
                  <a:pt x="273" y="530"/>
                </a:lnTo>
                <a:lnTo>
                  <a:pt x="293" y="526"/>
                </a:lnTo>
                <a:lnTo>
                  <a:pt x="316" y="523"/>
                </a:lnTo>
                <a:lnTo>
                  <a:pt x="397" y="515"/>
                </a:lnTo>
                <a:lnTo>
                  <a:pt x="480" y="509"/>
                </a:lnTo>
                <a:lnTo>
                  <a:pt x="564" y="504"/>
                </a:lnTo>
                <a:lnTo>
                  <a:pt x="650" y="500"/>
                </a:lnTo>
                <a:lnTo>
                  <a:pt x="736" y="498"/>
                </a:lnTo>
                <a:lnTo>
                  <a:pt x="821" y="496"/>
                </a:lnTo>
                <a:lnTo>
                  <a:pt x="907" y="496"/>
                </a:lnTo>
                <a:lnTo>
                  <a:pt x="990" y="496"/>
                </a:lnTo>
                <a:lnTo>
                  <a:pt x="1074" y="496"/>
                </a:lnTo>
                <a:lnTo>
                  <a:pt x="1160" y="496"/>
                </a:lnTo>
                <a:lnTo>
                  <a:pt x="1245" y="498"/>
                </a:lnTo>
                <a:lnTo>
                  <a:pt x="1331" y="500"/>
                </a:lnTo>
                <a:lnTo>
                  <a:pt x="1417" y="504"/>
                </a:lnTo>
                <a:lnTo>
                  <a:pt x="1501" y="509"/>
                </a:lnTo>
                <a:lnTo>
                  <a:pt x="1584" y="515"/>
                </a:lnTo>
                <a:lnTo>
                  <a:pt x="1665" y="523"/>
                </a:lnTo>
                <a:lnTo>
                  <a:pt x="1688" y="526"/>
                </a:lnTo>
                <a:lnTo>
                  <a:pt x="1706" y="530"/>
                </a:lnTo>
                <a:lnTo>
                  <a:pt x="1715" y="532"/>
                </a:lnTo>
                <a:lnTo>
                  <a:pt x="1724" y="536"/>
                </a:lnTo>
                <a:lnTo>
                  <a:pt x="1731" y="540"/>
                </a:lnTo>
                <a:lnTo>
                  <a:pt x="1738" y="544"/>
                </a:lnTo>
                <a:lnTo>
                  <a:pt x="1743" y="550"/>
                </a:lnTo>
                <a:lnTo>
                  <a:pt x="1749" y="555"/>
                </a:lnTo>
                <a:lnTo>
                  <a:pt x="1754" y="563"/>
                </a:lnTo>
                <a:lnTo>
                  <a:pt x="1758" y="570"/>
                </a:lnTo>
                <a:lnTo>
                  <a:pt x="1762" y="579"/>
                </a:lnTo>
                <a:lnTo>
                  <a:pt x="1764" y="589"/>
                </a:lnTo>
                <a:lnTo>
                  <a:pt x="1766" y="599"/>
                </a:lnTo>
                <a:lnTo>
                  <a:pt x="1768" y="611"/>
                </a:lnTo>
                <a:lnTo>
                  <a:pt x="1772" y="658"/>
                </a:lnTo>
                <a:lnTo>
                  <a:pt x="1776" y="704"/>
                </a:lnTo>
                <a:lnTo>
                  <a:pt x="1778" y="752"/>
                </a:lnTo>
                <a:lnTo>
                  <a:pt x="1779" y="798"/>
                </a:lnTo>
                <a:lnTo>
                  <a:pt x="1780" y="846"/>
                </a:lnTo>
                <a:lnTo>
                  <a:pt x="1781" y="893"/>
                </a:lnTo>
                <a:lnTo>
                  <a:pt x="1781" y="942"/>
                </a:lnTo>
                <a:lnTo>
                  <a:pt x="1781" y="9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4424" tIns="47213" rIns="94424" bIns="47213" numCol="1" anchor="t" anchorCtr="0" compatLnSpc="1">
            <a:prstTxWarp prst="textNoShape">
              <a:avLst/>
            </a:prstTxWarp>
          </a:bodyPr>
          <a:lstStyle/>
          <a:p>
            <a:endParaRPr lang="pt-BR" sz="1225">
              <a:solidFill>
                <a:srgbClr val="FF0000"/>
              </a:solidFill>
              <a:latin typeface="Globotipo Condensada" panose="00000506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24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">
  <a:themeElements>
    <a:clrScheme name="Personalizada 3">
      <a:dk1>
        <a:srgbClr val="000000"/>
      </a:dk1>
      <a:lt1>
        <a:srgbClr val="FFFFFF"/>
      </a:lt1>
      <a:dk2>
        <a:srgbClr val="05BFFA"/>
      </a:dk2>
      <a:lt2>
        <a:srgbClr val="36F5FF"/>
      </a:lt2>
      <a:accent1>
        <a:srgbClr val="FACC3D"/>
      </a:accent1>
      <a:accent2>
        <a:srgbClr val="FF8C17"/>
      </a:accent2>
      <a:accent3>
        <a:srgbClr val="ED1263"/>
      </a:accent3>
      <a:accent4>
        <a:srgbClr val="0DE38F"/>
      </a:accent4>
      <a:accent5>
        <a:srgbClr val="B8E00D"/>
      </a:accent5>
      <a:accent6>
        <a:srgbClr val="B80DE0"/>
      </a:accent6>
      <a:hlink>
        <a:srgbClr val="1C5263"/>
      </a:hlink>
      <a:folHlink>
        <a:srgbClr val="593363"/>
      </a:folHlink>
    </a:clrScheme>
    <a:fontScheme name="GLOBO 2017">
      <a:majorFont>
        <a:latin typeface="Globotipo Condensada Black"/>
        <a:ea typeface=""/>
        <a:cs typeface=""/>
      </a:majorFont>
      <a:minorFont>
        <a:latin typeface="Globotipo Condensad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17520</TotalTime>
  <Words>491</Words>
  <Application>Microsoft Office PowerPoint</Application>
  <PresentationFormat>Apresentação na tela (16:9)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Globotipo Condensada</vt:lpstr>
      <vt:lpstr>Globotipo Condensada Black</vt:lpstr>
      <vt:lpstr>Globotipo Texto</vt:lpstr>
      <vt:lpstr>Globotipo Texto Black</vt:lpstr>
      <vt:lpstr>0</vt:lpstr>
      <vt:lpstr>#FicaDica</vt:lpstr>
      <vt:lpstr>10 OPÇÕES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Globo Comunicação e Participações S.A.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Tv Globo</dc:creator>
  <cp:lastModifiedBy>Paula Caetano</cp:lastModifiedBy>
  <cp:revision>416</cp:revision>
  <dcterms:created xsi:type="dcterms:W3CDTF">2017-02-17T14:21:15Z</dcterms:created>
  <dcterms:modified xsi:type="dcterms:W3CDTF">2018-02-21T20:46:14Z</dcterms:modified>
</cp:coreProperties>
</file>